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pn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8"/>
  </p:notesMasterIdLst>
  <p:sldIdLst>
    <p:sldId id="256" r:id="rId2"/>
    <p:sldId id="259" r:id="rId3"/>
    <p:sldId id="311" r:id="rId4"/>
    <p:sldId id="316" r:id="rId5"/>
    <p:sldId id="325" r:id="rId6"/>
    <p:sldId id="260" r:id="rId7"/>
    <p:sldId id="312" r:id="rId8"/>
    <p:sldId id="313" r:id="rId9"/>
    <p:sldId id="314" r:id="rId10"/>
    <p:sldId id="315" r:id="rId11"/>
    <p:sldId id="307" r:id="rId12"/>
    <p:sldId id="317" r:id="rId13"/>
    <p:sldId id="341" r:id="rId14"/>
    <p:sldId id="342" r:id="rId15"/>
    <p:sldId id="345" r:id="rId16"/>
    <p:sldId id="344" r:id="rId17"/>
    <p:sldId id="319" r:id="rId18"/>
    <p:sldId id="346" r:id="rId19"/>
    <p:sldId id="347" r:id="rId20"/>
    <p:sldId id="348" r:id="rId21"/>
    <p:sldId id="349" r:id="rId22"/>
    <p:sldId id="308" r:id="rId23"/>
    <p:sldId id="318" r:id="rId24"/>
    <p:sldId id="320" r:id="rId25"/>
    <p:sldId id="323" r:id="rId26"/>
    <p:sldId id="309" r:id="rId27"/>
    <p:sldId id="275" r:id="rId28"/>
    <p:sldId id="350" r:id="rId29"/>
    <p:sldId id="351" r:id="rId30"/>
    <p:sldId id="352" r:id="rId31"/>
    <p:sldId id="322" r:id="rId32"/>
    <p:sldId id="326" r:id="rId33"/>
    <p:sldId id="324" r:id="rId34"/>
    <p:sldId id="327" r:id="rId35"/>
    <p:sldId id="334" r:id="rId36"/>
    <p:sldId id="330" r:id="rId37"/>
    <p:sldId id="333" r:id="rId38"/>
    <p:sldId id="335" r:id="rId39"/>
    <p:sldId id="336" r:id="rId40"/>
    <p:sldId id="337" r:id="rId41"/>
    <p:sldId id="340" r:id="rId42"/>
    <p:sldId id="338" r:id="rId43"/>
    <p:sldId id="339" r:id="rId44"/>
    <p:sldId id="310" r:id="rId45"/>
    <p:sldId id="332" r:id="rId46"/>
    <p:sldId id="284" r:id="rId47"/>
  </p:sldIdLst>
  <p:sldSz cx="9144000" cy="5143500" type="screen16x9"/>
  <p:notesSz cx="6858000" cy="9144000"/>
  <p:embeddedFontLst>
    <p:embeddedFont>
      <p:font typeface="EB Garamond" panose="020B0604020202020204" charset="0"/>
      <p:regular r:id="rId49"/>
      <p:bold r:id="rId50"/>
      <p:italic r:id="rId51"/>
      <p:boldItalic r:id="rId52"/>
    </p:embeddedFont>
    <p:embeddedFont>
      <p:font typeface="Open Sans SemiBold" panose="020B0604020202020204" charset="0"/>
      <p:regular r:id="rId53"/>
      <p:bold r:id="rId54"/>
      <p:italic r:id="rId55"/>
      <p:boldItalic r:id="rId56"/>
    </p:embeddedFont>
    <p:embeddedFont>
      <p:font typeface="Josefin Sans" panose="020B0604020202020204" charset="0"/>
      <p:regular r:id="rId57"/>
      <p:bold r:id="rId58"/>
      <p:italic r:id="rId59"/>
      <p:boldItalic r:id="rId60"/>
    </p:embeddedFont>
    <p:embeddedFont>
      <p:font typeface="Montserrat ExtraBold" panose="020B0604020202020204" charset="0"/>
      <p:bold r:id="rId61"/>
      <p:boldItalic r:id="rId62"/>
    </p:embeddedFont>
    <p:embeddedFont>
      <p:font typeface="Malgun Gothic" panose="020B0503020000020004" pitchFamily="34" charset="-127"/>
      <p:regular r:id="rId63"/>
      <p:bold r:id="rId64"/>
    </p:embeddedFont>
    <p:embeddedFont>
      <p:font typeface="Open Sans" panose="020B060402020202020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a:srgbClr val="438096"/>
    <a:srgbClr val="64A1D2"/>
    <a:srgbClr val="26A1EB"/>
    <a:srgbClr val="9DCEDF"/>
    <a:srgbClr val="434343"/>
    <a:srgbClr val="A5D848"/>
    <a:srgbClr val="285E89"/>
    <a:srgbClr val="D2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4BE2C7-F21E-4442-8EAD-E6CCE398FB24}">
  <a:tblStyle styleId="{C94BE2C7-F21E-4442-8EAD-E6CCE398FB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5" autoAdjust="0"/>
    <p:restoredTop sz="94660"/>
  </p:normalViewPr>
  <p:slideViewPr>
    <p:cSldViewPr snapToGrid="0">
      <p:cViewPr varScale="1">
        <p:scale>
          <a:sx n="104" d="100"/>
          <a:sy n="104" d="100"/>
        </p:scale>
        <p:origin x="93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ab8d1ca927_3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ab8d1ca927_3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5352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b347e33ac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b347e33ac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ab8d1ca92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ab8d1ca92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b347e33ac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b347e33ac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314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2196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2237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482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53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b347e33a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b347e33a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47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285E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10"/>
        <p:cNvGrpSpPr/>
        <p:nvPr/>
      </p:nvGrpSpPr>
      <p:grpSpPr>
        <a:xfrm>
          <a:off x="0" y="0"/>
          <a:ext cx="0" cy="0"/>
          <a:chOff x="0" y="0"/>
          <a:chExt cx="0" cy="0"/>
        </a:xfrm>
      </p:grpSpPr>
      <p:sp>
        <p:nvSpPr>
          <p:cNvPr id="411" name="Google Shape;411;p25"/>
          <p:cNvSpPr txBox="1">
            <a:spLocks noGrp="1"/>
          </p:cNvSpPr>
          <p:nvPr>
            <p:ph type="title"/>
          </p:nvPr>
        </p:nvSpPr>
        <p:spPr>
          <a:xfrm>
            <a:off x="2629950" y="989275"/>
            <a:ext cx="3884100" cy="9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5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12" name="Google Shape;412;p25"/>
          <p:cNvSpPr txBox="1">
            <a:spLocks noGrp="1"/>
          </p:cNvSpPr>
          <p:nvPr>
            <p:ph type="subTitle" idx="1"/>
          </p:nvPr>
        </p:nvSpPr>
        <p:spPr>
          <a:xfrm>
            <a:off x="3043615" y="1769613"/>
            <a:ext cx="3066900" cy="109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spcBef>
                <a:spcPts val="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3" name="Google Shape;413;p25"/>
          <p:cNvSpPr txBox="1">
            <a:spLocks noGrp="1"/>
          </p:cNvSpPr>
          <p:nvPr>
            <p:ph type="subTitle" idx="2"/>
          </p:nvPr>
        </p:nvSpPr>
        <p:spPr>
          <a:xfrm>
            <a:off x="2676890" y="3876500"/>
            <a:ext cx="3790200" cy="27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100">
                <a:solidFill>
                  <a:schemeClr val="dk1"/>
                </a:solidFill>
              </a:defRPr>
            </a:lvl1pPr>
            <a:lvl2pPr lvl="1" algn="ctr" rtl="0">
              <a:spcBef>
                <a:spcPts val="1600"/>
              </a:spcBef>
              <a:spcAft>
                <a:spcPts val="0"/>
              </a:spcAft>
              <a:buClr>
                <a:schemeClr val="dk1"/>
              </a:buClr>
              <a:buSzPts val="1400"/>
              <a:buNone/>
              <a:defRPr>
                <a:solidFill>
                  <a:schemeClr val="dk1"/>
                </a:solidFill>
              </a:defRPr>
            </a:lvl2pPr>
            <a:lvl3pPr lvl="2" algn="ctr" rtl="0">
              <a:spcBef>
                <a:spcPts val="1600"/>
              </a:spcBef>
              <a:spcAft>
                <a:spcPts val="0"/>
              </a:spcAft>
              <a:buClr>
                <a:schemeClr val="dk1"/>
              </a:buClr>
              <a:buSzPts val="1400"/>
              <a:buNone/>
              <a:defRPr>
                <a:solidFill>
                  <a:schemeClr val="dk1"/>
                </a:solidFill>
              </a:defRPr>
            </a:lvl3pPr>
            <a:lvl4pPr lvl="3" algn="ctr" rtl="0">
              <a:spcBef>
                <a:spcPts val="1600"/>
              </a:spcBef>
              <a:spcAft>
                <a:spcPts val="0"/>
              </a:spcAft>
              <a:buClr>
                <a:schemeClr val="dk1"/>
              </a:buClr>
              <a:buSzPts val="1400"/>
              <a:buNone/>
              <a:defRPr>
                <a:solidFill>
                  <a:schemeClr val="dk1"/>
                </a:solidFill>
              </a:defRPr>
            </a:lvl4pPr>
            <a:lvl5pPr lvl="4" algn="ctr" rtl="0">
              <a:spcBef>
                <a:spcPts val="1600"/>
              </a:spcBef>
              <a:spcAft>
                <a:spcPts val="0"/>
              </a:spcAft>
              <a:buClr>
                <a:schemeClr val="dk1"/>
              </a:buClr>
              <a:buSzPts val="1400"/>
              <a:buNone/>
              <a:defRPr>
                <a:solidFill>
                  <a:schemeClr val="dk1"/>
                </a:solidFill>
              </a:defRPr>
            </a:lvl5pPr>
            <a:lvl6pPr lvl="5" algn="ctr" rtl="0">
              <a:spcBef>
                <a:spcPts val="1600"/>
              </a:spcBef>
              <a:spcAft>
                <a:spcPts val="0"/>
              </a:spcAft>
              <a:buClr>
                <a:schemeClr val="dk1"/>
              </a:buClr>
              <a:buSzPts val="1400"/>
              <a:buNone/>
              <a:defRPr>
                <a:solidFill>
                  <a:schemeClr val="dk1"/>
                </a:solidFill>
              </a:defRPr>
            </a:lvl6pPr>
            <a:lvl7pPr lvl="6" algn="ctr" rtl="0">
              <a:spcBef>
                <a:spcPts val="1600"/>
              </a:spcBef>
              <a:spcAft>
                <a:spcPts val="0"/>
              </a:spcAft>
              <a:buClr>
                <a:schemeClr val="dk1"/>
              </a:buClr>
              <a:buSzPts val="1400"/>
              <a:buNone/>
              <a:defRPr>
                <a:solidFill>
                  <a:schemeClr val="dk1"/>
                </a:solidFill>
              </a:defRPr>
            </a:lvl7pPr>
            <a:lvl8pPr lvl="7" algn="ctr" rtl="0">
              <a:spcBef>
                <a:spcPts val="1600"/>
              </a:spcBef>
              <a:spcAft>
                <a:spcPts val="0"/>
              </a:spcAft>
              <a:buClr>
                <a:schemeClr val="dk1"/>
              </a:buClr>
              <a:buSzPts val="1400"/>
              <a:buNone/>
              <a:defRPr>
                <a:solidFill>
                  <a:schemeClr val="dk1"/>
                </a:solidFill>
              </a:defRPr>
            </a:lvl8pPr>
            <a:lvl9pPr lvl="8" algn="ctr" rtl="0">
              <a:spcBef>
                <a:spcPts val="1600"/>
              </a:spcBef>
              <a:spcAft>
                <a:spcPts val="1600"/>
              </a:spcAft>
              <a:buClr>
                <a:schemeClr val="dk1"/>
              </a:buClr>
              <a:buSzPts val="1400"/>
              <a:buNone/>
              <a:defRPr>
                <a:solidFill>
                  <a:schemeClr val="dk1"/>
                </a:solidFill>
              </a:defRPr>
            </a:lvl9pPr>
          </a:lstStyle>
          <a:p>
            <a:endParaRPr/>
          </a:p>
        </p:txBody>
      </p:sp>
      <p:sp>
        <p:nvSpPr>
          <p:cNvPr id="415" name="Google Shape;415;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5"/>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5"/>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5"/>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5"/>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25"/>
          <p:cNvGrpSpPr/>
          <p:nvPr/>
        </p:nvGrpSpPr>
        <p:grpSpPr>
          <a:xfrm rot="10800000">
            <a:off x="7695844" y="-223188"/>
            <a:ext cx="1676378" cy="6958517"/>
            <a:chOff x="-174456" y="-1522725"/>
            <a:chExt cx="1676378" cy="6958517"/>
          </a:xfrm>
        </p:grpSpPr>
        <p:sp>
          <p:nvSpPr>
            <p:cNvPr id="424" name="Google Shape;424;p25"/>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5"/>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5"/>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5"/>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5"/>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5"/>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5"/>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5"/>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Google Shape;70;p9"/>
          <p:cNvSpPr/>
          <p:nvPr userDrawn="1"/>
        </p:nvSpPr>
        <p:spPr>
          <a:xfrm rot="5400000">
            <a:off x="3587207" y="-390432"/>
            <a:ext cx="5489889" cy="6035175"/>
          </a:xfrm>
          <a:custGeom>
            <a:avLst/>
            <a:gdLst/>
            <a:ahLst/>
            <a:cxnLst/>
            <a:rect l="l" t="t" r="r" b="b"/>
            <a:pathLst>
              <a:path w="201481" h="208325" extrusionOk="0">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chemeClr val="accent6">
              <a:lumMod val="20000"/>
              <a:lumOff val="80000"/>
              <a:alpha val="21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p:cNvSpPr>
            <a:spLocks noGrp="1"/>
          </p:cNvSpPr>
          <p:nvPr>
            <p:ph type="title"/>
          </p:nvPr>
        </p:nvSpPr>
        <p:spPr>
          <a:xfrm>
            <a:off x="540000" y="1255311"/>
            <a:ext cx="8064000" cy="572700"/>
          </a:xfrm>
        </p:spPr>
        <p:txBody>
          <a:bodyPr/>
          <a:lstStyle/>
          <a:p>
            <a:r>
              <a:rPr lang="en-US" smtClean="0"/>
              <a:t>Click to edit Master title style</a:t>
            </a:r>
            <a:endParaRPr lang="en-US"/>
          </a:p>
        </p:txBody>
      </p:sp>
      <p:sp>
        <p:nvSpPr>
          <p:cNvPr id="3" name="Google Shape;61;p7"/>
          <p:cNvSpPr/>
          <p:nvPr userDrawn="1"/>
        </p:nvSpPr>
        <p:spPr>
          <a:xfrm>
            <a:off x="524465" y="451011"/>
            <a:ext cx="274320" cy="27432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p7"/>
          <p:cNvSpPr/>
          <p:nvPr userDrawn="1"/>
        </p:nvSpPr>
        <p:spPr>
          <a:xfrm>
            <a:off x="162515" y="451011"/>
            <a:ext cx="274320" cy="27432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p7"/>
          <p:cNvSpPr/>
          <p:nvPr userDrawn="1"/>
        </p:nvSpPr>
        <p:spPr>
          <a:xfrm>
            <a:off x="906780" y="377511"/>
            <a:ext cx="8600350" cy="3825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p2"/>
          <p:cNvSpPr txBox="1">
            <a:spLocks noGrp="1"/>
          </p:cNvSpPr>
          <p:nvPr>
            <p:ph type="subTitle" idx="1"/>
          </p:nvPr>
        </p:nvSpPr>
        <p:spPr>
          <a:xfrm>
            <a:off x="906780" y="377511"/>
            <a:ext cx="3291840" cy="382500"/>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800" b="1">
                <a:solidFill>
                  <a:schemeClr val="bg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10018867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40000" y="1255311"/>
            <a:ext cx="8064000" cy="572700"/>
          </a:xfrm>
        </p:spPr>
        <p:txBody>
          <a:bodyPr/>
          <a:lstStyle/>
          <a:p>
            <a:r>
              <a:rPr lang="en-US" smtClean="0"/>
              <a:t>Click to edit Master title style</a:t>
            </a:r>
            <a:endParaRPr lang="en-US"/>
          </a:p>
        </p:txBody>
      </p:sp>
      <p:sp>
        <p:nvSpPr>
          <p:cNvPr id="3" name="Google Shape;61;p7"/>
          <p:cNvSpPr/>
          <p:nvPr userDrawn="1"/>
        </p:nvSpPr>
        <p:spPr>
          <a:xfrm>
            <a:off x="524465" y="451011"/>
            <a:ext cx="274320" cy="274320"/>
          </a:xfrm>
          <a:prstGeom prst="ellipse">
            <a:avLst/>
          </a:pr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2;p7"/>
          <p:cNvSpPr/>
          <p:nvPr userDrawn="1"/>
        </p:nvSpPr>
        <p:spPr>
          <a:xfrm>
            <a:off x="162515" y="451011"/>
            <a:ext cx="274320" cy="274320"/>
          </a:xfrm>
          <a:prstGeom prst="ellipse">
            <a:avLst/>
          </a:pr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9;p7"/>
          <p:cNvSpPr/>
          <p:nvPr userDrawn="1"/>
        </p:nvSpPr>
        <p:spPr>
          <a:xfrm>
            <a:off x="906780" y="377511"/>
            <a:ext cx="8600350" cy="382500"/>
          </a:xfrm>
          <a:prstGeom prst="rect">
            <a:avLst/>
          </a:pr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p2"/>
          <p:cNvSpPr txBox="1">
            <a:spLocks noGrp="1"/>
          </p:cNvSpPr>
          <p:nvPr>
            <p:ph type="subTitle" idx="1"/>
          </p:nvPr>
        </p:nvSpPr>
        <p:spPr>
          <a:xfrm>
            <a:off x="906780" y="377511"/>
            <a:ext cx="3291840" cy="382500"/>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800" b="1">
                <a:solidFill>
                  <a:schemeClr val="bg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6736542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1912475" y="2261338"/>
            <a:ext cx="5319000" cy="8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8" name="Google Shape;28;p3"/>
          <p:cNvSpPr txBox="1">
            <a:spLocks noGrp="1"/>
          </p:cNvSpPr>
          <p:nvPr>
            <p:ph type="title" idx="2" hasCustomPrompt="1"/>
          </p:nvPr>
        </p:nvSpPr>
        <p:spPr>
          <a:xfrm>
            <a:off x="3105600" y="1164675"/>
            <a:ext cx="2932800" cy="97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29" name="Google Shape;29;p3"/>
          <p:cNvSpPr txBox="1">
            <a:spLocks noGrp="1"/>
          </p:cNvSpPr>
          <p:nvPr>
            <p:ph type="subTitle" idx="1"/>
          </p:nvPr>
        </p:nvSpPr>
        <p:spPr>
          <a:xfrm>
            <a:off x="2815400" y="3123913"/>
            <a:ext cx="3513300" cy="435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0" name="Google Shape;30;p3"/>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4"/>
          <p:cNvSpPr txBox="1">
            <a:spLocks noGrp="1"/>
          </p:cNvSpPr>
          <p:nvPr>
            <p:ph type="title"/>
          </p:nvPr>
        </p:nvSpPr>
        <p:spPr>
          <a:xfrm>
            <a:off x="540000" y="363275"/>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540000" y="1028700"/>
            <a:ext cx="8064000" cy="3574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sz="12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grpSp>
        <p:nvGrpSpPr>
          <p:cNvPr id="47" name="Google Shape;47;p4"/>
          <p:cNvGrpSpPr/>
          <p:nvPr/>
        </p:nvGrpSpPr>
        <p:grpSpPr>
          <a:xfrm flipH="1">
            <a:off x="-129749" y="-116300"/>
            <a:ext cx="2684034" cy="1738163"/>
            <a:chOff x="6654501" y="-116300"/>
            <a:chExt cx="2684034" cy="1738163"/>
          </a:xfrm>
        </p:grpSpPr>
        <p:sp>
          <p:nvSpPr>
            <p:cNvPr id="48" name="Google Shape;48;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4"/>
          <p:cNvGrpSpPr/>
          <p:nvPr/>
        </p:nvGrpSpPr>
        <p:grpSpPr>
          <a:xfrm>
            <a:off x="6806901" y="-116300"/>
            <a:ext cx="2684034" cy="1738163"/>
            <a:chOff x="6654501" y="-116300"/>
            <a:chExt cx="2684034" cy="1738163"/>
          </a:xfrm>
        </p:grpSpPr>
        <p:sp>
          <p:nvSpPr>
            <p:cNvPr id="55" name="Google Shape;55;p4"/>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sp>
        <p:nvSpPr>
          <p:cNvPr id="89" name="Google Shape;89;p7"/>
          <p:cNvSpPr txBox="1">
            <a:spLocks noGrp="1"/>
          </p:cNvSpPr>
          <p:nvPr>
            <p:ph type="title"/>
          </p:nvPr>
        </p:nvSpPr>
        <p:spPr>
          <a:xfrm>
            <a:off x="478950" y="1922950"/>
            <a:ext cx="4860000" cy="82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0" name="Google Shape;90;p7"/>
          <p:cNvSpPr txBox="1">
            <a:spLocks noGrp="1"/>
          </p:cNvSpPr>
          <p:nvPr>
            <p:ph type="subTitle" idx="1"/>
          </p:nvPr>
        </p:nvSpPr>
        <p:spPr>
          <a:xfrm>
            <a:off x="479050" y="2757125"/>
            <a:ext cx="4860000" cy="49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1" name="Google Shape;91;p7"/>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tents" userDrawn="1">
  <p:cSld name="CUSTOM">
    <p:spTree>
      <p:nvGrpSpPr>
        <p:cNvPr id="1" name="Shape 166"/>
        <p:cNvGrpSpPr/>
        <p:nvPr/>
      </p:nvGrpSpPr>
      <p:grpSpPr>
        <a:xfrm>
          <a:off x="0" y="0"/>
          <a:ext cx="0" cy="0"/>
          <a:chOff x="0" y="0"/>
          <a:chExt cx="0" cy="0"/>
        </a:xfrm>
      </p:grpSpPr>
      <p:sp>
        <p:nvSpPr>
          <p:cNvPr id="167" name="Google Shape;167;p13"/>
          <p:cNvSpPr txBox="1">
            <a:spLocks noGrp="1"/>
          </p:cNvSpPr>
          <p:nvPr>
            <p:ph type="title"/>
          </p:nvPr>
        </p:nvSpPr>
        <p:spPr>
          <a:xfrm>
            <a:off x="2727000" y="363275"/>
            <a:ext cx="3690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atin typeface="Open Sans"/>
                <a:ea typeface="Open Sans"/>
                <a:cs typeface="Open Sans"/>
                <a:sym typeface="Open Sans"/>
              </a:defRPr>
            </a:lvl2pPr>
            <a:lvl3pPr lvl="2">
              <a:spcBef>
                <a:spcPts val="0"/>
              </a:spcBef>
              <a:spcAft>
                <a:spcPts val="0"/>
              </a:spcAft>
              <a:buSzPts val="3000"/>
              <a:buNone/>
              <a:defRPr>
                <a:latin typeface="Open Sans"/>
                <a:ea typeface="Open Sans"/>
                <a:cs typeface="Open Sans"/>
                <a:sym typeface="Open Sans"/>
              </a:defRPr>
            </a:lvl3pPr>
            <a:lvl4pPr lvl="3">
              <a:spcBef>
                <a:spcPts val="0"/>
              </a:spcBef>
              <a:spcAft>
                <a:spcPts val="0"/>
              </a:spcAft>
              <a:buSzPts val="3000"/>
              <a:buNone/>
              <a:defRPr>
                <a:latin typeface="Open Sans"/>
                <a:ea typeface="Open Sans"/>
                <a:cs typeface="Open Sans"/>
                <a:sym typeface="Open Sans"/>
              </a:defRPr>
            </a:lvl4pPr>
            <a:lvl5pPr lvl="4">
              <a:spcBef>
                <a:spcPts val="0"/>
              </a:spcBef>
              <a:spcAft>
                <a:spcPts val="0"/>
              </a:spcAft>
              <a:buSzPts val="3000"/>
              <a:buNone/>
              <a:defRPr>
                <a:latin typeface="Open Sans"/>
                <a:ea typeface="Open Sans"/>
                <a:cs typeface="Open Sans"/>
                <a:sym typeface="Open Sans"/>
              </a:defRPr>
            </a:lvl5pPr>
            <a:lvl6pPr lvl="5">
              <a:spcBef>
                <a:spcPts val="0"/>
              </a:spcBef>
              <a:spcAft>
                <a:spcPts val="0"/>
              </a:spcAft>
              <a:buSzPts val="3000"/>
              <a:buNone/>
              <a:defRPr>
                <a:latin typeface="Open Sans"/>
                <a:ea typeface="Open Sans"/>
                <a:cs typeface="Open Sans"/>
                <a:sym typeface="Open Sans"/>
              </a:defRPr>
            </a:lvl6pPr>
            <a:lvl7pPr lvl="6">
              <a:spcBef>
                <a:spcPts val="0"/>
              </a:spcBef>
              <a:spcAft>
                <a:spcPts val="0"/>
              </a:spcAft>
              <a:buSzPts val="3000"/>
              <a:buNone/>
              <a:defRPr>
                <a:latin typeface="Open Sans"/>
                <a:ea typeface="Open Sans"/>
                <a:cs typeface="Open Sans"/>
                <a:sym typeface="Open Sans"/>
              </a:defRPr>
            </a:lvl7pPr>
            <a:lvl8pPr lvl="7">
              <a:spcBef>
                <a:spcPts val="0"/>
              </a:spcBef>
              <a:spcAft>
                <a:spcPts val="0"/>
              </a:spcAft>
              <a:buSzPts val="3000"/>
              <a:buNone/>
              <a:defRPr>
                <a:latin typeface="Open Sans"/>
                <a:ea typeface="Open Sans"/>
                <a:cs typeface="Open Sans"/>
                <a:sym typeface="Open Sans"/>
              </a:defRPr>
            </a:lvl8pPr>
            <a:lvl9pPr lvl="8">
              <a:spcBef>
                <a:spcPts val="0"/>
              </a:spcBef>
              <a:spcAft>
                <a:spcPts val="0"/>
              </a:spcAft>
              <a:buSzPts val="3000"/>
              <a:buNone/>
              <a:defRPr>
                <a:latin typeface="Open Sans"/>
                <a:ea typeface="Open Sans"/>
                <a:cs typeface="Open Sans"/>
                <a:sym typeface="Open Sans"/>
              </a:defRPr>
            </a:lvl9pPr>
          </a:lstStyle>
          <a:p>
            <a:endParaRPr/>
          </a:p>
        </p:txBody>
      </p:sp>
      <p:sp>
        <p:nvSpPr>
          <p:cNvPr id="170" name="Google Shape;170;p13"/>
          <p:cNvSpPr txBox="1">
            <a:spLocks noGrp="1"/>
          </p:cNvSpPr>
          <p:nvPr>
            <p:ph type="subTitle" idx="3"/>
          </p:nvPr>
        </p:nvSpPr>
        <p:spPr>
          <a:xfrm>
            <a:off x="661612" y="2023480"/>
            <a:ext cx="2485448" cy="930088"/>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lvl="1" algn="ctr" rtl="0">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rtl="0">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rtl="0">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80" name="Google Shape;180;p13"/>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txBox="1">
            <a:spLocks noGrp="1"/>
          </p:cNvSpPr>
          <p:nvPr>
            <p:ph type="title" idx="9" hasCustomPrompt="1"/>
          </p:nvPr>
        </p:nvSpPr>
        <p:spPr>
          <a:xfrm>
            <a:off x="1384736" y="1220730"/>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200">
                <a:solidFill>
                  <a:schemeClr val="bg1"/>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94"/>
        <p:cNvGrpSpPr/>
        <p:nvPr/>
      </p:nvGrpSpPr>
      <p:grpSpPr>
        <a:xfrm>
          <a:off x="0" y="0"/>
          <a:ext cx="0" cy="0"/>
          <a:chOff x="0" y="0"/>
          <a:chExt cx="0" cy="0"/>
        </a:xfrm>
      </p:grpSpPr>
      <p:sp>
        <p:nvSpPr>
          <p:cNvPr id="195" name="Google Shape;195;p14"/>
          <p:cNvSpPr txBox="1">
            <a:spLocks noGrp="1"/>
          </p:cNvSpPr>
          <p:nvPr>
            <p:ph type="title"/>
          </p:nvPr>
        </p:nvSpPr>
        <p:spPr>
          <a:xfrm>
            <a:off x="3373350" y="2938325"/>
            <a:ext cx="4044000" cy="49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100"/>
              <a:buNone/>
              <a:defRPr sz="3000"/>
            </a:lvl1pPr>
            <a:lvl2pPr lvl="1" rtl="0">
              <a:spcBef>
                <a:spcPts val="160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96" name="Google Shape;196;p14"/>
          <p:cNvSpPr txBox="1">
            <a:spLocks noGrp="1"/>
          </p:cNvSpPr>
          <p:nvPr>
            <p:ph type="subTitle" idx="1"/>
          </p:nvPr>
        </p:nvSpPr>
        <p:spPr>
          <a:xfrm>
            <a:off x="1726650" y="1707450"/>
            <a:ext cx="5690700" cy="98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200"/>
              <a:buNone/>
              <a:defRPr sz="20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97" name="Google Shape;197;p14"/>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3798057" y="39407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2"/>
        <p:cNvGrpSpPr/>
        <p:nvPr/>
      </p:nvGrpSpPr>
      <p:grpSpPr>
        <a:xfrm>
          <a:off x="0" y="0"/>
          <a:ext cx="0" cy="0"/>
          <a:chOff x="0" y="0"/>
          <a:chExt cx="0" cy="0"/>
        </a:xfrm>
      </p:grpSpPr>
      <p:sp>
        <p:nvSpPr>
          <p:cNvPr id="333" name="Google Shape;333;p21"/>
          <p:cNvSpPr txBox="1">
            <a:spLocks noGrp="1"/>
          </p:cNvSpPr>
          <p:nvPr>
            <p:ph type="title"/>
          </p:nvPr>
        </p:nvSpPr>
        <p:spPr>
          <a:xfrm flipH="1">
            <a:off x="959002" y="2019725"/>
            <a:ext cx="3931200" cy="657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4" name="Google Shape;334;p21"/>
          <p:cNvSpPr txBox="1">
            <a:spLocks noGrp="1"/>
          </p:cNvSpPr>
          <p:nvPr>
            <p:ph type="subTitle" idx="1"/>
          </p:nvPr>
        </p:nvSpPr>
        <p:spPr>
          <a:xfrm flipH="1">
            <a:off x="959090" y="2565775"/>
            <a:ext cx="29988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500"/>
              <a:buFont typeface="Josefin Sans"/>
              <a:buNone/>
              <a:defRPr sz="15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35" name="Google Shape;335;p21"/>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1"/>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1pPr>
            <a:lvl2pPr lvl="1">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2pPr>
            <a:lvl3pPr lvl="2">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3pPr>
            <a:lvl4pPr lvl="3">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4pPr>
            <a:lvl5pPr lvl="4">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5pPr>
            <a:lvl6pPr lvl="5">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6pPr>
            <a:lvl7pPr lvl="6">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7pPr>
            <a:lvl8pPr lvl="7">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8pPr>
            <a:lvl9pPr lvl="8">
              <a:spcBef>
                <a:spcPts val="0"/>
              </a:spcBef>
              <a:spcAft>
                <a:spcPts val="0"/>
              </a:spcAft>
              <a:buClr>
                <a:schemeClr val="accent6"/>
              </a:buClr>
              <a:buSzPts val="3000"/>
              <a:buFont typeface="Josefin Sans"/>
              <a:buNone/>
              <a:defRPr sz="3000" b="1">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76" r:id="rId2"/>
    <p:sldLayoutId id="2147483677" r:id="rId3"/>
    <p:sldLayoutId id="2147483649" r:id="rId4"/>
    <p:sldLayoutId id="2147483650" r:id="rId5"/>
    <p:sldLayoutId id="2147483653" r:id="rId6"/>
    <p:sldLayoutId id="2147483659" r:id="rId7"/>
    <p:sldLayoutId id="2147483660" r:id="rId8"/>
    <p:sldLayoutId id="2147483667" r:id="rId9"/>
    <p:sldLayoutId id="2147483671" r:id="rId10"/>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vi.wikipedia.org/wiki/Ph%C3%A1t_tri%E1%BB%83n_ph%E1%BA%A7n_m%E1%BB%81m"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0"/>
          <p:cNvSpPr txBox="1">
            <a:spLocks noGrp="1"/>
          </p:cNvSpPr>
          <p:nvPr>
            <p:ph type="ctrTitle"/>
          </p:nvPr>
        </p:nvSpPr>
        <p:spPr>
          <a:xfrm>
            <a:off x="604595" y="953610"/>
            <a:ext cx="8008462" cy="1671604"/>
          </a:xfrm>
          <a:prstGeom prst="rect">
            <a:avLst/>
          </a:prstGeom>
        </p:spPr>
        <p:txBody>
          <a:bodyPr spcFirstLastPara="1" wrap="square" lIns="91425" tIns="91425" rIns="91425" bIns="91425" anchor="ctr" anchorCtr="0">
            <a:noAutofit/>
          </a:bodyPr>
          <a:lstStyle/>
          <a:p>
            <a:r>
              <a:rPr lang="en-US" sz="4400" smtClean="0"/>
              <a:t>CÔNG </a:t>
            </a:r>
            <a:r>
              <a:rPr lang="en-US" sz="4400"/>
              <a:t>NGHỆ PHẦN </a:t>
            </a:r>
            <a:r>
              <a:rPr lang="en-US" sz="4400" smtClean="0"/>
              <a:t>MỀM</a:t>
            </a:r>
            <a:br>
              <a:rPr lang="en-US" sz="4400" smtClean="0"/>
            </a:br>
            <a:r>
              <a:rPr lang="en-US" sz="3600" b="0" smtClean="0"/>
              <a:t>NHÓM 1</a:t>
            </a:r>
            <a:endParaRPr lang="en-US" sz="3600" b="0"/>
          </a:p>
        </p:txBody>
      </p:sp>
      <p:sp>
        <p:nvSpPr>
          <p:cNvPr id="463" name="Google Shape;463;p30"/>
          <p:cNvSpPr txBox="1">
            <a:spLocks noGrp="1"/>
          </p:cNvSpPr>
          <p:nvPr>
            <p:ph type="subTitle" idx="1"/>
          </p:nvPr>
        </p:nvSpPr>
        <p:spPr>
          <a:xfrm>
            <a:off x="899651" y="2684209"/>
            <a:ext cx="2861188" cy="516194"/>
          </a:xfrm>
          <a:prstGeom prst="rect">
            <a:avLst/>
          </a:prstGeom>
        </p:spPr>
        <p:txBody>
          <a:bodyPr spcFirstLastPara="1" wrap="square" lIns="91425" tIns="91425" rIns="91425" bIns="91425" anchor="t" anchorCtr="0">
            <a:noAutofit/>
          </a:bodyPr>
          <a:lstStyle/>
          <a:p>
            <a:pPr marL="0" indent="0" algn="l"/>
            <a:r>
              <a:rPr lang="en-US" altLang="zh-CN" sz="2000" smtClean="0"/>
              <a:t>THÀNH VIÊN NHÓM:</a:t>
            </a:r>
            <a:endParaRPr lang="en-US" altLang="zh-CN" sz="2000"/>
          </a:p>
        </p:txBody>
      </p:sp>
      <p:sp>
        <p:nvSpPr>
          <p:cNvPr id="4" name="Google Shape;463;p30"/>
          <p:cNvSpPr txBox="1">
            <a:spLocks/>
          </p:cNvSpPr>
          <p:nvPr/>
        </p:nvSpPr>
        <p:spPr>
          <a:xfrm>
            <a:off x="3583858" y="2684209"/>
            <a:ext cx="4350728" cy="1408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pPr marL="0" indent="0" algn="l"/>
            <a:r>
              <a:rPr lang="en-US" altLang="zh-CN" sz="2000" smtClean="0"/>
              <a:t>Ngô Tấn Lộc - 2001180124</a:t>
            </a:r>
          </a:p>
          <a:p>
            <a:pPr marL="0" indent="0" algn="l"/>
            <a:r>
              <a:rPr lang="en-US" altLang="zh-CN" sz="2000" smtClean="0"/>
              <a:t>Phạm Minh Luân - 2001180237</a:t>
            </a:r>
          </a:p>
          <a:p>
            <a:pPr marL="0" indent="0" algn="l"/>
            <a:r>
              <a:rPr lang="en-US" altLang="zh-CN" sz="2000" smtClean="0"/>
              <a:t>La Vĩ Phong - 2001181260</a:t>
            </a:r>
          </a:p>
          <a:p>
            <a:pPr marL="0" indent="0" algn="l"/>
            <a:r>
              <a:rPr lang="en-US" altLang="zh-CN" sz="2000" smtClean="0"/>
              <a:t>Tái Thanh Tuấn - 2001181402</a:t>
            </a:r>
          </a:p>
          <a:p>
            <a:pPr marL="0" indent="0" algn="l"/>
            <a:r>
              <a:rPr lang="en-US" altLang="zh-CN" sz="2000" smtClean="0"/>
              <a:t>Trần Thị Ngọc Thảo - 2001181325</a:t>
            </a:r>
            <a:endParaRPr lang="en-US" altLang="zh-CN"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62"/>
                                        </p:tgtEl>
                                        <p:attrNameLst>
                                          <p:attrName>style.visibility</p:attrName>
                                        </p:attrNameLst>
                                      </p:cBhvr>
                                      <p:to>
                                        <p:strVal val="visible"/>
                                      </p:to>
                                    </p:set>
                                    <p:animEffect transition="in" filter="wheel(1)">
                                      <p:cBhvr>
                                        <p:cTn id="7" dur="2000"/>
                                        <p:tgtEl>
                                          <p:spTgt spid="46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63">
                                            <p:txEl>
                                              <p:pRg st="0" end="0"/>
                                            </p:txEl>
                                          </p:spTgt>
                                        </p:tgtEl>
                                        <p:attrNameLst>
                                          <p:attrName>style.visibility</p:attrName>
                                        </p:attrNameLst>
                                      </p:cBhvr>
                                      <p:to>
                                        <p:strVal val="visible"/>
                                      </p:to>
                                    </p:set>
                                    <p:anim calcmode="lin" valueType="num">
                                      <p:cBhvr>
                                        <p:cTn id="12" dur="1000" fill="hold"/>
                                        <p:tgtEl>
                                          <p:spTgt spid="46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46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46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463">
                                            <p:txEl>
                                              <p:pRg st="0" end="0"/>
                                            </p:txEl>
                                          </p:spTgt>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p:bldP spid="46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3451124" y="374971"/>
            <a:ext cx="262416" cy="389485"/>
          </a:xfrm>
          <a:custGeom>
            <a:avLst/>
            <a:gdLst>
              <a:gd name="connsiteX0" fmla="*/ 0 w 376081"/>
              <a:gd name="connsiteY0" fmla="*/ 0 h 382500"/>
              <a:gd name="connsiteX1" fmla="*/ 188041 w 376081"/>
              <a:gd name="connsiteY1" fmla="*/ 0 h 382500"/>
              <a:gd name="connsiteX2" fmla="*/ 376081 w 376081"/>
              <a:gd name="connsiteY2" fmla="*/ 191250 h 382500"/>
              <a:gd name="connsiteX3" fmla="*/ 188041 w 376081"/>
              <a:gd name="connsiteY3" fmla="*/ 382500 h 382500"/>
              <a:gd name="connsiteX4" fmla="*/ 0 w 376081"/>
              <a:gd name="connsiteY4" fmla="*/ 382500 h 382500"/>
              <a:gd name="connsiteX5" fmla="*/ 188041 w 376081"/>
              <a:gd name="connsiteY5" fmla="*/ 191250 h 382500"/>
              <a:gd name="connsiteX6" fmla="*/ 0 w 376081"/>
              <a:gd name="connsiteY6" fmla="*/ 0 h 382500"/>
              <a:gd name="connsiteX0" fmla="*/ 0 w 376081"/>
              <a:gd name="connsiteY0" fmla="*/ 2540 h 385040"/>
              <a:gd name="connsiteX1" fmla="*/ 134701 w 376081"/>
              <a:gd name="connsiteY1" fmla="*/ 0 h 385040"/>
              <a:gd name="connsiteX2" fmla="*/ 376081 w 376081"/>
              <a:gd name="connsiteY2" fmla="*/ 193790 h 385040"/>
              <a:gd name="connsiteX3" fmla="*/ 188041 w 376081"/>
              <a:gd name="connsiteY3" fmla="*/ 385040 h 385040"/>
              <a:gd name="connsiteX4" fmla="*/ 0 w 376081"/>
              <a:gd name="connsiteY4" fmla="*/ 385040 h 385040"/>
              <a:gd name="connsiteX5" fmla="*/ 188041 w 376081"/>
              <a:gd name="connsiteY5" fmla="*/ 193790 h 385040"/>
              <a:gd name="connsiteX6" fmla="*/ 0 w 376081"/>
              <a:gd name="connsiteY6" fmla="*/ 2540 h 385040"/>
              <a:gd name="connsiteX0" fmla="*/ 0 w 376081"/>
              <a:gd name="connsiteY0" fmla="*/ 2540 h 387580"/>
              <a:gd name="connsiteX1" fmla="*/ 134701 w 376081"/>
              <a:gd name="connsiteY1" fmla="*/ 0 h 387580"/>
              <a:gd name="connsiteX2" fmla="*/ 376081 w 376081"/>
              <a:gd name="connsiteY2" fmla="*/ 193790 h 387580"/>
              <a:gd name="connsiteX3" fmla="*/ 144861 w 376081"/>
              <a:gd name="connsiteY3" fmla="*/ 387580 h 387580"/>
              <a:gd name="connsiteX4" fmla="*/ 0 w 376081"/>
              <a:gd name="connsiteY4" fmla="*/ 385040 h 387580"/>
              <a:gd name="connsiteX5" fmla="*/ 188041 w 376081"/>
              <a:gd name="connsiteY5" fmla="*/ 193790 h 387580"/>
              <a:gd name="connsiteX6" fmla="*/ 0 w 37608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6612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9485"/>
              <a:gd name="connsiteX1" fmla="*/ 66121 w 317661"/>
              <a:gd name="connsiteY1" fmla="*/ 0 h 389485"/>
              <a:gd name="connsiteX2" fmla="*/ 317661 w 317661"/>
              <a:gd name="connsiteY2" fmla="*/ 196330 h 389485"/>
              <a:gd name="connsiteX3" fmla="*/ 83901 w 317661"/>
              <a:gd name="connsiteY3" fmla="*/ 389485 h 389485"/>
              <a:gd name="connsiteX4" fmla="*/ 0 w 317661"/>
              <a:gd name="connsiteY4" fmla="*/ 385040 h 389485"/>
              <a:gd name="connsiteX5" fmla="*/ 188041 w 317661"/>
              <a:gd name="connsiteY5" fmla="*/ 193790 h 389485"/>
              <a:gd name="connsiteX6" fmla="*/ 0 w 317661"/>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83901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74376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16" h="389485">
                <a:moveTo>
                  <a:pt x="0" y="2540"/>
                </a:moveTo>
                <a:lnTo>
                  <a:pt x="66121" y="0"/>
                </a:lnTo>
                <a:lnTo>
                  <a:pt x="262416" y="203950"/>
                </a:lnTo>
                <a:lnTo>
                  <a:pt x="74376" y="389485"/>
                </a:lnTo>
                <a:lnTo>
                  <a:pt x="0" y="385040"/>
                </a:lnTo>
                <a:lnTo>
                  <a:pt x="188041" y="193790"/>
                </a:lnTo>
                <a:lnTo>
                  <a:pt x="0" y="2540"/>
                </a:lnTo>
                <a:close/>
              </a:path>
            </a:pathLst>
          </a:custGeom>
          <a:solidFill>
            <a:schemeClr val="bg1"/>
          </a:solidFill>
          <a:ln w="3175">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bg1"/>
              </a:solidFill>
            </a:endParaRPr>
          </a:p>
        </p:txBody>
      </p:sp>
      <p:sp>
        <p:nvSpPr>
          <p:cNvPr id="3" name="Subtitle 2"/>
          <p:cNvSpPr>
            <a:spLocks noGrp="1"/>
          </p:cNvSpPr>
          <p:nvPr>
            <p:ph type="subTitle" idx="1"/>
          </p:nvPr>
        </p:nvSpPr>
        <p:spPr/>
        <p:txBody>
          <a:bodyPr/>
          <a:lstStyle/>
          <a:p>
            <a:r>
              <a:rPr lang="en-US"/>
              <a:t>Khảo sát hiện trạng</a:t>
            </a:r>
          </a:p>
        </p:txBody>
      </p:sp>
      <p:sp>
        <p:nvSpPr>
          <p:cNvPr id="5" name="Rectangle 4"/>
          <p:cNvSpPr/>
          <p:nvPr/>
        </p:nvSpPr>
        <p:spPr>
          <a:xfrm>
            <a:off x="796805" y="784508"/>
            <a:ext cx="7386584" cy="338554"/>
          </a:xfrm>
          <a:prstGeom prst="rect">
            <a:avLst/>
          </a:prstGeom>
        </p:spPr>
        <p:txBody>
          <a:bodyPr wrap="square">
            <a:spAutoFit/>
          </a:bodyPr>
          <a:lstStyle/>
          <a:p>
            <a:pPr lvl="0"/>
            <a:r>
              <a:rPr lang="en-US" sz="1600" smtClean="0">
                <a:solidFill>
                  <a:schemeClr val="accent6"/>
                </a:solidFill>
                <a:latin typeface="Josefin Sans"/>
                <a:ea typeface="Josefin Sans"/>
                <a:cs typeface="Josefin Sans"/>
              </a:rPr>
              <a:t>Yêu cầu phi chức năng:</a:t>
            </a:r>
            <a:endParaRPr lang="en-US" sz="1600">
              <a:solidFill>
                <a:schemeClr val="accent6"/>
              </a:solidFill>
              <a:latin typeface="Josefin Sans"/>
              <a:ea typeface="Josefin Sans"/>
              <a:cs typeface="Josefin Sans"/>
            </a:endParaRPr>
          </a:p>
        </p:txBody>
      </p:sp>
      <p:sp>
        <p:nvSpPr>
          <p:cNvPr id="7" name="Subtitle 2"/>
          <p:cNvSpPr txBox="1">
            <a:spLocks/>
          </p:cNvSpPr>
          <p:nvPr/>
        </p:nvSpPr>
        <p:spPr>
          <a:xfrm>
            <a:off x="3582332" y="370353"/>
            <a:ext cx="3291840" cy="38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Open Sans"/>
              <a:buNone/>
              <a:defRPr sz="1800" b="1" i="0" u="none" strike="noStrike" cap="none">
                <a:solidFill>
                  <a:schemeClr val="bg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r>
              <a:rPr lang="en-US" smtClean="0"/>
              <a:t>Xác định yêu cầu</a:t>
            </a: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384254996"/>
              </p:ext>
            </p:extLst>
          </p:nvPr>
        </p:nvGraphicFramePr>
        <p:xfrm>
          <a:off x="-2" y="1111457"/>
          <a:ext cx="9144001" cy="4032043"/>
        </p:xfrm>
        <a:graphic>
          <a:graphicData uri="http://schemas.openxmlformats.org/drawingml/2006/table">
            <a:tbl>
              <a:tblPr>
                <a:noFill/>
              </a:tblPr>
              <a:tblGrid>
                <a:gridCol w="2330245">
                  <a:extLst>
                    <a:ext uri="{9D8B030D-6E8A-4147-A177-3AD203B41FA5}">
                      <a16:colId xmlns:a16="http://schemas.microsoft.com/office/drawing/2014/main" val="1137198558"/>
                    </a:ext>
                  </a:extLst>
                </a:gridCol>
                <a:gridCol w="2532211">
                  <a:extLst>
                    <a:ext uri="{9D8B030D-6E8A-4147-A177-3AD203B41FA5}">
                      <a16:colId xmlns:a16="http://schemas.microsoft.com/office/drawing/2014/main" val="2837805873"/>
                    </a:ext>
                  </a:extLst>
                </a:gridCol>
                <a:gridCol w="1884931">
                  <a:extLst>
                    <a:ext uri="{9D8B030D-6E8A-4147-A177-3AD203B41FA5}">
                      <a16:colId xmlns:a16="http://schemas.microsoft.com/office/drawing/2014/main" val="2817077992"/>
                    </a:ext>
                  </a:extLst>
                </a:gridCol>
                <a:gridCol w="2396614">
                  <a:extLst>
                    <a:ext uri="{9D8B030D-6E8A-4147-A177-3AD203B41FA5}">
                      <a16:colId xmlns:a16="http://schemas.microsoft.com/office/drawing/2014/main" val="106774606"/>
                    </a:ext>
                  </a:extLst>
                </a:gridCol>
              </a:tblGrid>
              <a:tr h="608101">
                <a:tc>
                  <a:txBody>
                    <a:bodyPr/>
                    <a:lstStyle/>
                    <a:p>
                      <a:pPr marL="0" lvl="0" indent="0" algn="ctr" rtl="0">
                        <a:spcBef>
                          <a:spcPts val="0"/>
                        </a:spcBef>
                        <a:spcAft>
                          <a:spcPts val="0"/>
                        </a:spcAft>
                        <a:buNone/>
                      </a:pPr>
                      <a:r>
                        <a:rPr lang="en" sz="1200" smtClean="0">
                          <a:solidFill>
                            <a:schemeClr val="bg1"/>
                          </a:solidFill>
                          <a:latin typeface="Montserrat ExtraBold"/>
                          <a:ea typeface="Montserrat ExtraBold"/>
                          <a:cs typeface="Montserrat ExtraBold"/>
                          <a:sym typeface="Montserrat ExtraBold"/>
                        </a:rPr>
                        <a:t>YÊU</a:t>
                      </a:r>
                      <a:r>
                        <a:rPr lang="en" sz="1200" baseline="0" smtClean="0">
                          <a:solidFill>
                            <a:schemeClr val="bg1"/>
                          </a:solidFill>
                          <a:latin typeface="Montserrat ExtraBold"/>
                          <a:ea typeface="Montserrat ExtraBold"/>
                          <a:cs typeface="Montserrat ExtraBold"/>
                          <a:sym typeface="Montserrat ExtraBold"/>
                        </a:rPr>
                        <a:t> CẦU XỬ LÝ</a:t>
                      </a:r>
                      <a:endParaRPr sz="1200">
                        <a:solidFill>
                          <a:schemeClr val="bg1"/>
                        </a:solidFill>
                        <a:latin typeface="Montserrat ExtraBold"/>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lgn="ctr">
                      <a:solidFill>
                        <a:schemeClr val="accent1"/>
                      </a:solidFill>
                      <a:prstDash val="solid"/>
                      <a:round/>
                      <a:headEnd type="none" w="sm" len="sm"/>
                      <a:tailEnd type="none" w="sm" len="sm"/>
                    </a:lnB>
                    <a:solidFill>
                      <a:srgbClr val="285E89"/>
                    </a:solidFill>
                  </a:tcPr>
                </a:tc>
                <a:tc>
                  <a:txBody>
                    <a:bodyPr/>
                    <a:lstStyle/>
                    <a:p>
                      <a:pPr marL="0" lvl="0" indent="0" algn="ctr" rtl="0">
                        <a:spcBef>
                          <a:spcPts val="0"/>
                        </a:spcBef>
                        <a:spcAft>
                          <a:spcPts val="0"/>
                        </a:spcAft>
                        <a:buClr>
                          <a:schemeClr val="dk1"/>
                        </a:buClr>
                        <a:buSzPts val="1100"/>
                        <a:buFont typeface="Arial"/>
                        <a:buNone/>
                      </a:pPr>
                      <a:r>
                        <a:rPr lang="en" sz="1200" smtClean="0">
                          <a:solidFill>
                            <a:schemeClr val="bg1"/>
                          </a:solidFill>
                          <a:latin typeface="Montserrat ExtraBold"/>
                          <a:ea typeface="Montserrat ExtraBold"/>
                          <a:cs typeface="Montserrat ExtraBold"/>
                          <a:sym typeface="Montserrat ExtraBold"/>
                        </a:rPr>
                        <a:t>TÍNH</a:t>
                      </a:r>
                      <a:r>
                        <a:rPr lang="en" sz="1200" baseline="0" smtClean="0">
                          <a:solidFill>
                            <a:schemeClr val="bg1"/>
                          </a:solidFill>
                          <a:latin typeface="Montserrat ExtraBold"/>
                          <a:ea typeface="Montserrat ExtraBold"/>
                          <a:cs typeface="Montserrat ExtraBold"/>
                          <a:sym typeface="Montserrat ExtraBold"/>
                        </a:rPr>
                        <a:t> KHẢ DỤNG</a:t>
                      </a:r>
                      <a:endParaRPr sz="1200">
                        <a:solidFill>
                          <a:schemeClr val="bg1"/>
                        </a:solidFill>
                        <a:latin typeface="Montserrat ExtraBold"/>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solidFill>
                      <a:srgbClr val="285E89"/>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200" b="0" i="0" u="none" strike="noStrike" cap="none" smtClean="0">
                          <a:solidFill>
                            <a:schemeClr val="bg1"/>
                          </a:solidFill>
                          <a:latin typeface="Montserrat ExtraBold"/>
                          <a:ea typeface="Montserrat ExtraBold"/>
                          <a:cs typeface="Montserrat ExtraBold"/>
                          <a:sym typeface="Montserrat ExtraBold"/>
                        </a:rPr>
                        <a:t>TÍN TIN CẬY, BẢO MẬT</a:t>
                      </a:r>
                      <a:endParaRPr sz="1200" b="0" i="0" u="none" strike="noStrike" cap="none">
                        <a:solidFill>
                          <a:schemeClr val="bg1"/>
                        </a:solidFill>
                        <a:latin typeface="Montserrat ExtraBold"/>
                        <a:ea typeface="Montserrat ExtraBold"/>
                        <a:cs typeface="Montserrat ExtraBold"/>
                        <a:sym typeface="Montserrat ExtraBold"/>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lgn="ctr">
                      <a:solidFill>
                        <a:schemeClr val="accent1"/>
                      </a:solidFill>
                      <a:prstDash val="solid"/>
                      <a:round/>
                      <a:headEnd type="none" w="sm" len="sm"/>
                      <a:tailEnd type="none" w="sm" len="sm"/>
                    </a:lnB>
                    <a:solidFill>
                      <a:srgbClr val="285E89"/>
                    </a:solidFill>
                  </a:tcPr>
                </a:tc>
                <a:tc>
                  <a:txBody>
                    <a:bodyPr/>
                    <a:lstStyle/>
                    <a:p>
                      <a:pPr marL="0" marR="0" lvl="0" indent="0" algn="ctr" rtl="0">
                        <a:lnSpc>
                          <a:spcPct val="100000"/>
                        </a:lnSpc>
                        <a:spcBef>
                          <a:spcPts val="0"/>
                        </a:spcBef>
                        <a:spcAft>
                          <a:spcPts val="0"/>
                        </a:spcAft>
                        <a:buClr>
                          <a:schemeClr val="dk1"/>
                        </a:buClr>
                        <a:buSzPts val="1100"/>
                        <a:buFont typeface="Arial"/>
                        <a:buNone/>
                        <a:tabLst>
                          <a:tab pos="5671185" algn="r"/>
                          <a:tab pos="457200" algn="l"/>
                        </a:tabLst>
                      </a:pPr>
                      <a:r>
                        <a:rPr lang="en-US" sz="1200" b="0" i="0" u="none" strike="noStrike" cap="none" smtClean="0">
                          <a:solidFill>
                            <a:schemeClr val="bg1"/>
                          </a:solidFill>
                          <a:latin typeface="Montserrat ExtraBold"/>
                          <a:ea typeface="Montserrat ExtraBold"/>
                          <a:cs typeface="Montserrat ExtraBold"/>
                          <a:sym typeface="Arial"/>
                        </a:rPr>
                        <a:t>HỖ TRỢ DỊCH VỤ</a:t>
                      </a:r>
                      <a:endParaRPr lang="en-US" sz="1200" b="0" i="0" u="none" strike="noStrike" cap="none">
                        <a:solidFill>
                          <a:schemeClr val="bg1"/>
                        </a:solidFill>
                        <a:latin typeface="Montserrat ExtraBold"/>
                        <a:ea typeface="Montserrat ExtraBold"/>
                        <a:cs typeface="Montserrat ExtraBold"/>
                        <a:sym typeface="Arial"/>
                      </a:endParaRPr>
                    </a:p>
                  </a:txBody>
                  <a:tcPr marL="68580" marR="68580" marT="0" marB="0"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rgbClr val="F9BF3E">
                          <a:alpha val="0"/>
                        </a:srgbClr>
                      </a:solidFill>
                      <a:prstDash val="solid"/>
                      <a:round/>
                      <a:headEnd type="none" w="sm" len="sm"/>
                      <a:tailEnd type="none" w="sm" len="sm"/>
                    </a:lnT>
                    <a:lnB w="19050" cap="flat" cmpd="sng">
                      <a:solidFill>
                        <a:schemeClr val="accent1"/>
                      </a:solidFill>
                      <a:prstDash val="solid"/>
                      <a:round/>
                      <a:headEnd type="none" w="sm" len="sm"/>
                      <a:tailEnd type="none" w="sm" len="sm"/>
                    </a:lnB>
                    <a:solidFill>
                      <a:srgbClr val="285E89"/>
                    </a:solidFill>
                  </a:tcPr>
                </a:tc>
                <a:extLst>
                  <a:ext uri="{0D108BD9-81ED-4DB2-BD59-A6C34878D82A}">
                    <a16:rowId xmlns:a16="http://schemas.microsoft.com/office/drawing/2014/main" val="895107643"/>
                  </a:ext>
                </a:extLst>
              </a:tr>
              <a:tr h="927714">
                <a:tc>
                  <a:txBody>
                    <a:bodyPr/>
                    <a:lstStyle/>
                    <a:p>
                      <a:pPr lvl="1" algn="ctr"/>
                      <a:r>
                        <a:rPr lang="en-US" sz="1200" b="0" i="0" u="none" strike="noStrike" cap="none" smtClean="0">
                          <a:solidFill>
                            <a:srgbClr val="434343"/>
                          </a:solidFill>
                          <a:latin typeface="Josefin Sans" panose="020B0604020202020204" charset="0"/>
                          <a:ea typeface="EB Garamond"/>
                          <a:cs typeface="EB Garamond"/>
                          <a:sym typeface="Arial"/>
                        </a:rPr>
                        <a:t>Hệ thống được xử lý trong môi trường Windows </a:t>
                      </a:r>
                    </a:p>
                    <a:p>
                      <a:pPr marL="0" marR="0" lvl="1"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cap="none" smtClean="0">
                          <a:solidFill>
                            <a:srgbClr val="434343"/>
                          </a:solidFill>
                          <a:latin typeface="Josefin Sans" panose="020B0604020202020204" charset="0"/>
                          <a:ea typeface="EB Garamond"/>
                          <a:cs typeface="EB Garamond"/>
                          <a:sym typeface="EB Garamond"/>
                        </a:rPr>
                        <a:t>Xử lý nhanh, chính xác</a:t>
                      </a:r>
                      <a:endParaRPr lang="en-US" sz="1200" b="0" i="0" u="none" strike="noStrike" cap="none" smtClean="0">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r>
                        <a:rPr lang="en-US" sz="1200" b="0" i="0" u="none" strike="noStrike" cap="none" smtClean="0">
                          <a:solidFill>
                            <a:srgbClr val="434343"/>
                          </a:solidFill>
                          <a:latin typeface="Josefin Sans" panose="020B0604020202020204" charset="0"/>
                          <a:ea typeface="EB Garamond"/>
                          <a:cs typeface="EB Garamond"/>
                          <a:sym typeface="Arial"/>
                        </a:rPr>
                        <a:t>Phù hợp với nhu cầu của một đối tượng kinh doanh quán café, dễ dàng học cách sử dụng, giao diện người dùng gần gũi và tiện ích,…</a:t>
                      </a: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1" indent="0" algn="ctr">
                        <a:lnSpc>
                          <a:spcPct val="130000"/>
                        </a:lnSpc>
                        <a:spcBef>
                          <a:spcPts val="600"/>
                        </a:spcBef>
                        <a:spcAft>
                          <a:spcPts val="600"/>
                        </a:spcAft>
                        <a:buFont typeface="Times New Roman" panose="02020603050405020304" pitchFamily="18" charset="0"/>
                        <a:buNone/>
                        <a:tabLst>
                          <a:tab pos="5671185" algn="r"/>
                          <a:tab pos="457200" algn="l"/>
                        </a:tabLst>
                      </a:pPr>
                      <a:r>
                        <a:rPr lang="en-US" sz="1200" b="0" i="0" u="none" strike="noStrike" cap="none">
                          <a:solidFill>
                            <a:srgbClr val="434343"/>
                          </a:solidFill>
                          <a:latin typeface="Josefin Sans" panose="020B0604020202020204" charset="0"/>
                          <a:ea typeface="EB Garamond"/>
                          <a:cs typeface="EB Garamond"/>
                          <a:sym typeface="Arial"/>
                        </a:rPr>
                        <a:t>Khả năng phân quyền bảo mật thông tin rõ </a:t>
                      </a:r>
                      <a:r>
                        <a:rPr lang="en-US" sz="1200" b="0" i="0" u="none" strike="noStrike" cap="none" smtClean="0">
                          <a:solidFill>
                            <a:srgbClr val="434343"/>
                          </a:solidFill>
                          <a:latin typeface="Josefin Sans" panose="020B0604020202020204" charset="0"/>
                          <a:ea typeface="EB Garamond"/>
                          <a:cs typeface="EB Garamond"/>
                          <a:sym typeface="Arial"/>
                        </a:rPr>
                        <a:t>rang</a:t>
                      </a:r>
                    </a:p>
                  </a:txBody>
                  <a:tcPr marL="68580" marR="68580" marT="0" marB="0"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r>
                        <a:rPr lang="en-US" sz="1200" b="0" i="0" u="none" strike="noStrike" cap="none" smtClean="0">
                          <a:solidFill>
                            <a:srgbClr val="434343"/>
                          </a:solidFill>
                          <a:latin typeface="Josefin Sans" panose="020B0604020202020204" charset="0"/>
                          <a:ea typeface="EB Garamond"/>
                          <a:cs typeface="EB Garamond"/>
                          <a:sym typeface="Arial"/>
                        </a:rPr>
                        <a:t>Hỗ trợ các tài liệu bao gồm: Tài liệu khảo sát, tài liệu hướng dẫn sử dụng, tài liệu thiết kế, tài liệu hướng dẫn đóng gói.</a:t>
                      </a: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lgn="ctr">
                      <a:solidFill>
                        <a:srgbClr val="F9BF3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664351294"/>
                  </a:ext>
                </a:extLst>
              </a:tr>
              <a:tr h="1061233">
                <a:tc>
                  <a:txBody>
                    <a:bodyPr/>
                    <a:lstStyle/>
                    <a:p>
                      <a:pPr lvl="1" algn="ctr"/>
                      <a:r>
                        <a:rPr lang="en-US" sz="1200" b="0" i="0" u="none" strike="noStrike" cap="none" smtClean="0">
                          <a:solidFill>
                            <a:srgbClr val="434343"/>
                          </a:solidFill>
                          <a:latin typeface="Josefin Sans" panose="020B0604020202020204" charset="0"/>
                          <a:ea typeface="EB Garamond"/>
                          <a:cs typeface="EB Garamond"/>
                          <a:sym typeface="Arial"/>
                        </a:rPr>
                        <a:t>Hệ thống có thể in và xuất ra bản báo cáo report</a:t>
                      </a:r>
                      <a:endParaRPr lang="en-US"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lvl="1" algn="ctr"/>
                      <a:r>
                        <a:rPr lang="en-US" sz="1200" b="0" i="0" u="none" strike="noStrike" cap="none" smtClean="0">
                          <a:solidFill>
                            <a:srgbClr val="434343"/>
                          </a:solidFill>
                          <a:latin typeface="Josefin Sans" panose="020B0604020202020204" charset="0"/>
                          <a:ea typeface="EB Garamond"/>
                          <a:cs typeface="EB Garamond"/>
                          <a:sym typeface="Arial"/>
                        </a:rPr>
                        <a:t>Khắc phục được những hạn chế của những cách làm việc truyền thống lỗi thời.</a:t>
                      </a:r>
                      <a:endParaRPr lang="en-US"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marR="0" lvl="1"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200" b="0" i="0" u="none" strike="noStrike" cap="none" smtClean="0">
                          <a:solidFill>
                            <a:srgbClr val="434343"/>
                          </a:solidFill>
                          <a:latin typeface="Josefin Sans" panose="020B0604020202020204" charset="0"/>
                          <a:ea typeface="EB Garamond"/>
                          <a:cs typeface="EB Garamond"/>
                          <a:sym typeface="Arial"/>
                        </a:rPr>
                        <a:t>Phân quyền rõ ràng giữa các nghiệp vụ của từng loại nhân viên</a:t>
                      </a:r>
                    </a:p>
                    <a:p>
                      <a:pPr marL="0" lvl="1" indent="0" algn="ctr" rtl="0">
                        <a:spcBef>
                          <a:spcPts val="0"/>
                        </a:spcBef>
                        <a:spcAft>
                          <a:spcPts val="0"/>
                        </a:spcAft>
                        <a:buClr>
                          <a:schemeClr val="dk1"/>
                        </a:buClr>
                        <a:buSzPts val="1100"/>
                        <a:buFont typeface="Arial"/>
                        <a:buNone/>
                      </a:pP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lvl="0"/>
                      <a:r>
                        <a:rPr lang="en-US" sz="1200" b="0" i="0" u="none" strike="noStrike" cap="none" smtClean="0">
                          <a:solidFill>
                            <a:srgbClr val="434343"/>
                          </a:solidFill>
                          <a:latin typeface="Josefin Sans" panose="020B0604020202020204" charset="0"/>
                          <a:ea typeface="EB Garamond"/>
                          <a:cs typeface="EB Garamond"/>
                          <a:sym typeface="Arial"/>
                        </a:rPr>
                        <a:t>Sử dụng công nghệ BarCode quét mã hàng hóa giúp công việc thanh toán trở nên nhanh chóng, dễ dàng </a:t>
                      </a:r>
                      <a:endParaRPr lang="en-US"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3445542260"/>
                  </a:ext>
                </a:extLst>
              </a:tr>
              <a:tr h="788002">
                <a:tc>
                  <a:txBody>
                    <a:bodyPr/>
                    <a:lstStyle/>
                    <a:p>
                      <a:pPr lvl="1" algn="ctr"/>
                      <a:r>
                        <a:rPr lang="en-US" sz="1200" b="0" i="0" u="none" strike="noStrike" cap="none" smtClean="0">
                          <a:solidFill>
                            <a:srgbClr val="434343"/>
                          </a:solidFill>
                          <a:latin typeface="Josefin Sans" panose="020B0604020202020204" charset="0"/>
                          <a:ea typeface="EB Garamond"/>
                          <a:cs typeface="EB Garamond"/>
                          <a:sym typeface="Arial"/>
                        </a:rPr>
                        <a:t>Hệ thống sử dụng Hệ quản trị CSDL Sql server </a:t>
                      </a:r>
                      <a:endParaRPr lang="en-US"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r>
                        <a:rPr lang="en-US" sz="1200" b="0" i="0" u="none" strike="noStrike" cap="none" smtClean="0">
                          <a:solidFill>
                            <a:srgbClr val="434343"/>
                          </a:solidFill>
                          <a:latin typeface="Josefin Sans" panose="020B0604020202020204" charset="0"/>
                          <a:ea typeface="EB Garamond"/>
                          <a:cs typeface="EB Garamond"/>
                          <a:sym typeface="Arial"/>
                        </a:rPr>
                        <a:t>Xử lý các công việc giấy tờ in hóa đơn, báo cáo đơn giản, nhanh chóng</a:t>
                      </a: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r>
                        <a:rPr lang="en-US" sz="1200" b="0" i="0" u="none" strike="noStrike" cap="none" smtClean="0">
                          <a:solidFill>
                            <a:srgbClr val="434343"/>
                          </a:solidFill>
                          <a:latin typeface="Josefin Sans" panose="020B0604020202020204" charset="0"/>
                          <a:ea typeface="EB Garamond"/>
                          <a:cs typeface="EB Garamond"/>
                          <a:sym typeface="Arial"/>
                        </a:rPr>
                        <a:t>Khả năng bảo toàn và đảm bảo dữ liệu </a:t>
                      </a: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lgn="ctr">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565067368"/>
                  </a:ext>
                </a:extLst>
              </a:tr>
              <a:tr h="646993">
                <a:tc>
                  <a:txBody>
                    <a:bodyPr/>
                    <a:lstStyle/>
                    <a:p>
                      <a:pPr lvl="1" algn="ctr"/>
                      <a:r>
                        <a:rPr lang="en-US" sz="1200" b="0" i="0" u="none" strike="noStrike" cap="none" smtClean="0">
                          <a:solidFill>
                            <a:srgbClr val="434343"/>
                          </a:solidFill>
                          <a:latin typeface="Josefin Sans" panose="020B0604020202020204" charset="0"/>
                          <a:ea typeface="EB Garamond"/>
                          <a:cs typeface="EB Garamond"/>
                          <a:sym typeface="Arial"/>
                        </a:rPr>
                        <a:t>Hệ thống được phát triển dựa trên mô hình thác nước</a:t>
                      </a:r>
                      <a:endParaRPr lang="en-US"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solidFill>
                        <a:srgbClr val="F9BF3E">
                          <a:alpha val="0"/>
                        </a:srgb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9050" cap="flat" cmpd="sng" algn="ctr">
                      <a:solidFill>
                        <a:srgbClr val="F9BF3E">
                          <a:alpha val="0"/>
                        </a:srgbClr>
                      </a:solidFill>
                      <a:prstDash val="solid"/>
                      <a:round/>
                      <a:headEnd type="none" w="sm" len="sm"/>
                      <a:tailEnd type="none" w="sm" len="sm"/>
                    </a:lnR>
                    <a:lnT w="19050" cap="flat" cmpd="sng" algn="ctr">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1" indent="0" algn="ctr" rtl="0">
                        <a:spcBef>
                          <a:spcPts val="0"/>
                        </a:spcBef>
                        <a:spcAft>
                          <a:spcPts val="0"/>
                        </a:spcAft>
                        <a:buClr>
                          <a:schemeClr val="dk1"/>
                        </a:buClr>
                        <a:buSzPts val="1100"/>
                        <a:buFont typeface="Arial"/>
                        <a:buNone/>
                      </a:pPr>
                      <a:endParaRPr sz="1200" b="0" i="0" u="none" strike="noStrike" cap="none">
                        <a:solidFill>
                          <a:srgbClr val="434343"/>
                        </a:solidFill>
                        <a:latin typeface="Josefin Sans" panose="020B0604020202020204" charset="0"/>
                        <a:ea typeface="EB Garamond"/>
                        <a:cs typeface="EB Garamond"/>
                        <a:sym typeface="Arial"/>
                      </a:endParaRPr>
                    </a:p>
                  </a:txBody>
                  <a:tcPr marL="91425" marR="91425" marT="91425" marB="91425" anchor="ctr">
                    <a:lnL w="19050" cap="flat" cmpd="sng">
                      <a:solidFill>
                        <a:srgbClr val="F9BF3E">
                          <a:alpha val="0"/>
                        </a:srgbClr>
                      </a:solidFill>
                      <a:prstDash val="solid"/>
                      <a:round/>
                      <a:headEnd type="none" w="sm" len="sm"/>
                      <a:tailEnd type="none" w="sm" len="sm"/>
                    </a:lnL>
                    <a:lnR w="12700" cap="flat" cmpd="sng" algn="ctr">
                      <a:solidFill>
                        <a:schemeClr val="tx1"/>
                      </a:solidFill>
                      <a:prstDash val="solid"/>
                      <a:round/>
                      <a:headEnd type="none" w="med" len="med"/>
                      <a:tailEnd type="none" w="med" len="med"/>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2723981400"/>
                  </a:ext>
                </a:extLst>
              </a:tr>
            </a:tbl>
          </a:graphicData>
        </a:graphic>
      </p:graphicFrame>
    </p:spTree>
    <p:extLst>
      <p:ext uri="{BB962C8B-B14F-4D97-AF65-F5344CB8AC3E}">
        <p14:creationId xmlns:p14="http://schemas.microsoft.com/office/powerpoint/2010/main" val="400769844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819150" y="2671140"/>
            <a:ext cx="7505699" cy="822300"/>
          </a:xfrm>
          <a:prstGeom prst="rect">
            <a:avLst/>
          </a:prstGeom>
        </p:spPr>
        <p:txBody>
          <a:bodyPr spcFirstLastPara="1" wrap="square" lIns="91425" tIns="91425" rIns="91425" bIns="91425" anchor="ctr" anchorCtr="0">
            <a:noAutofit/>
          </a:bodyPr>
          <a:lstStyle/>
          <a:p>
            <a:pPr lvl="0"/>
            <a:r>
              <a:rPr lang="en-US"/>
              <a:t>Phân tích, đặc tả yêu cầu</a:t>
            </a:r>
          </a:p>
        </p:txBody>
      </p:sp>
      <p:sp>
        <p:nvSpPr>
          <p:cNvPr id="499" name="Google Shape;499;p3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02</a:t>
            </a:r>
            <a:endParaRPr/>
          </a:p>
        </p:txBody>
      </p:sp>
    </p:spTree>
    <p:extLst>
      <p:ext uri="{BB962C8B-B14F-4D97-AF65-F5344CB8AC3E}">
        <p14:creationId xmlns:p14="http://schemas.microsoft.com/office/powerpoint/2010/main" val="1072201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wheel(1)">
                                      <p:cBhvr>
                                        <p:cTn id="7" dur="20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wipe(down)">
                                      <p:cBhvr>
                                        <p:cTn id="12"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mtClean="0"/>
              <a:t>Sơ đồ usecase nghiệp vụ</a:t>
            </a:r>
            <a:endParaRPr lang="en-US"/>
          </a:p>
        </p:txBody>
      </p:sp>
      <p:pic>
        <p:nvPicPr>
          <p:cNvPr id="4" name="Picture 3" descr="UC TỔNG QUAN"/>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235677"/>
          </a:xfrm>
          <a:prstGeom prst="rect">
            <a:avLst/>
          </a:prstGeom>
          <a:noFill/>
          <a:ln>
            <a:noFill/>
          </a:ln>
        </p:spPr>
      </p:pic>
    </p:spTree>
    <p:extLst>
      <p:ext uri="{BB962C8B-B14F-4D97-AF65-F5344CB8AC3E}">
        <p14:creationId xmlns:p14="http://schemas.microsoft.com/office/powerpoint/2010/main" val="27169468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828800" y="760011"/>
            <a:ext cx="5486400" cy="4070985"/>
          </a:xfrm>
          <a:prstGeom prst="rect">
            <a:avLst/>
          </a:prstGeom>
        </p:spPr>
      </p:pic>
      <p:sp>
        <p:nvSpPr>
          <p:cNvPr id="2" name="Title 1"/>
          <p:cNvSpPr>
            <a:spLocks noGrp="1"/>
          </p:cNvSpPr>
          <p:nvPr>
            <p:ph type="title"/>
          </p:nvPr>
        </p:nvSpPr>
        <p:spPr>
          <a:xfrm>
            <a:off x="1842055" y="4652730"/>
            <a:ext cx="5459890" cy="572700"/>
          </a:xfrm>
        </p:spPr>
        <p:txBody>
          <a:bodyPr/>
          <a:lstStyle/>
          <a:p>
            <a:r>
              <a:rPr lang="en-US" sz="2400"/>
              <a:t>	UC quản lí nhập hàng</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spTree>
    <p:extLst>
      <p:ext uri="{BB962C8B-B14F-4D97-AF65-F5344CB8AC3E}">
        <p14:creationId xmlns:p14="http://schemas.microsoft.com/office/powerpoint/2010/main" val="3287474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in)">
                                      <p:cBhvr>
                                        <p:cTn id="19" dur="2000"/>
                                        <p:tgtEl>
                                          <p:spTgt spid="5"/>
                                        </p:tgtEl>
                                      </p:cBhvr>
                                    </p:animEffect>
                                  </p:childTnLst>
                                </p:cTn>
                              </p:par>
                              <p:par>
                                <p:cTn id="20" presetID="8" presetClass="entr" presetSubtype="16" fill="hold" grpId="1"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amond(in)">
                                      <p:cBhvr>
                                        <p:cTn id="2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57751" y="2424307"/>
            <a:ext cx="2575087" cy="1113889"/>
          </a:xfrm>
        </p:spPr>
        <p:txBody>
          <a:bodyPr/>
          <a:lstStyle/>
          <a:p>
            <a:r>
              <a:rPr lang="en-US" sz="2400" smtClean="0"/>
              <a:t>UC bán </a:t>
            </a:r>
            <a:r>
              <a:rPr lang="en-US" sz="2400"/>
              <a:t>hàng và bảo </a:t>
            </a:r>
            <a:r>
              <a:rPr lang="en-US" sz="2400" smtClean="0"/>
              <a:t>hành</a:t>
            </a:r>
            <a:r>
              <a:rPr lang="en-US" sz="2400"/>
              <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6" name="Picture 5"/>
          <p:cNvPicPr/>
          <p:nvPr/>
        </p:nvPicPr>
        <p:blipFill>
          <a:blip r:embed="rId2"/>
          <a:stretch>
            <a:fillRect/>
          </a:stretch>
        </p:blipFill>
        <p:spPr>
          <a:xfrm>
            <a:off x="176981" y="819004"/>
            <a:ext cx="5088193" cy="4324495"/>
          </a:xfrm>
          <a:prstGeom prst="rect">
            <a:avLst/>
          </a:prstGeom>
        </p:spPr>
      </p:pic>
    </p:spTree>
    <p:extLst>
      <p:ext uri="{BB962C8B-B14F-4D97-AF65-F5344CB8AC3E}">
        <p14:creationId xmlns:p14="http://schemas.microsoft.com/office/powerpoint/2010/main" val="49914360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7074" y="2109747"/>
            <a:ext cx="2575087" cy="1113889"/>
          </a:xfrm>
        </p:spPr>
        <p:txBody>
          <a:bodyPr/>
          <a:lstStyle/>
          <a:p>
            <a:r>
              <a:rPr lang="en-US" sz="2400"/>
              <a:t>UC quản lí khách hàng</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73741" y="1187245"/>
            <a:ext cx="6474543" cy="2958895"/>
          </a:xfrm>
          <a:prstGeom prst="rect">
            <a:avLst/>
          </a:prstGeom>
        </p:spPr>
      </p:pic>
    </p:spTree>
    <p:extLst>
      <p:ext uri="{BB962C8B-B14F-4D97-AF65-F5344CB8AC3E}">
        <p14:creationId xmlns:p14="http://schemas.microsoft.com/office/powerpoint/2010/main" val="26607219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5345" y="2359902"/>
            <a:ext cx="2575087" cy="1113889"/>
          </a:xfrm>
        </p:spPr>
        <p:txBody>
          <a:bodyPr/>
          <a:lstStyle/>
          <a:p>
            <a:r>
              <a:rPr lang="en-US" sz="2400"/>
              <a:t>UC quản lý nhân sự</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5" name="Picture 4"/>
          <p:cNvPicPr/>
          <p:nvPr/>
        </p:nvPicPr>
        <p:blipFill>
          <a:blip r:embed="rId2"/>
          <a:stretch>
            <a:fillRect/>
          </a:stretch>
        </p:blipFill>
        <p:spPr>
          <a:xfrm>
            <a:off x="0" y="951977"/>
            <a:ext cx="5943600" cy="3929739"/>
          </a:xfrm>
          <a:prstGeom prst="rect">
            <a:avLst/>
          </a:prstGeom>
        </p:spPr>
      </p:pic>
    </p:spTree>
    <p:extLst>
      <p:ext uri="{BB962C8B-B14F-4D97-AF65-F5344CB8AC3E}">
        <p14:creationId xmlns:p14="http://schemas.microsoft.com/office/powerpoint/2010/main" val="2025415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mtClean="0"/>
              <a:t>Sơ đồ usecase hệ thống</a:t>
            </a:r>
            <a:endParaRPr lang="en-US"/>
          </a:p>
        </p:txBody>
      </p:sp>
      <p:pic>
        <p:nvPicPr>
          <p:cNvPr id="4" name="Picture 3"/>
          <p:cNvPicPr/>
          <p:nvPr/>
        </p:nvPicPr>
        <p:blipFill>
          <a:blip r:embed="rId2"/>
          <a:stretch>
            <a:fillRect/>
          </a:stretch>
        </p:blipFill>
        <p:spPr>
          <a:xfrm>
            <a:off x="162232" y="1"/>
            <a:ext cx="8981768" cy="5143500"/>
          </a:xfrm>
          <a:prstGeom prst="rect">
            <a:avLst/>
          </a:prstGeom>
        </p:spPr>
      </p:pic>
    </p:spTree>
    <p:extLst>
      <p:ext uri="{BB962C8B-B14F-4D97-AF65-F5344CB8AC3E}">
        <p14:creationId xmlns:p14="http://schemas.microsoft.com/office/powerpoint/2010/main" val="260723292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516835" y="760011"/>
            <a:ext cx="7176052" cy="4383489"/>
          </a:xfrm>
          <a:prstGeom prst="rect">
            <a:avLst/>
          </a:prstGeom>
        </p:spPr>
      </p:pic>
      <p:sp>
        <p:nvSpPr>
          <p:cNvPr id="2" name="Title 1"/>
          <p:cNvSpPr>
            <a:spLocks noGrp="1"/>
          </p:cNvSpPr>
          <p:nvPr>
            <p:ph type="title"/>
          </p:nvPr>
        </p:nvSpPr>
        <p:spPr>
          <a:xfrm>
            <a:off x="6659217" y="2327391"/>
            <a:ext cx="2214766" cy="1248728"/>
          </a:xfrm>
        </p:spPr>
        <p:txBody>
          <a:bodyPr/>
          <a:lstStyle/>
          <a:p>
            <a:r>
              <a:rPr lang="en-US" sz="2400"/>
              <a:t>UC quản lí nhân viên</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spTree>
    <p:extLst>
      <p:ext uri="{BB962C8B-B14F-4D97-AF65-F5344CB8AC3E}">
        <p14:creationId xmlns:p14="http://schemas.microsoft.com/office/powerpoint/2010/main" val="3078656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3511" y="2394811"/>
            <a:ext cx="2575087" cy="1113889"/>
          </a:xfrm>
        </p:spPr>
        <p:txBody>
          <a:bodyPr/>
          <a:lstStyle/>
          <a:p>
            <a:r>
              <a:rPr lang="en-US" sz="2400"/>
              <a:t>UC quản lý hàng </a:t>
            </a:r>
            <a:r>
              <a:rPr lang="en-US" sz="2400" smtClean="0"/>
              <a:t>hóa</a:t>
            </a: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5" name="Picture 4"/>
          <p:cNvPicPr/>
          <p:nvPr/>
        </p:nvPicPr>
        <p:blipFill>
          <a:blip r:embed="rId2"/>
          <a:stretch>
            <a:fillRect/>
          </a:stretch>
        </p:blipFill>
        <p:spPr>
          <a:xfrm>
            <a:off x="99391" y="760011"/>
            <a:ext cx="6294120" cy="4383489"/>
          </a:xfrm>
          <a:prstGeom prst="rect">
            <a:avLst/>
          </a:prstGeom>
        </p:spPr>
      </p:pic>
    </p:spTree>
    <p:extLst>
      <p:ext uri="{BB962C8B-B14F-4D97-AF65-F5344CB8AC3E}">
        <p14:creationId xmlns:p14="http://schemas.microsoft.com/office/powerpoint/2010/main" val="34603846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3"/>
          <p:cNvSpPr txBox="1">
            <a:spLocks noGrp="1"/>
          </p:cNvSpPr>
          <p:nvPr>
            <p:ph type="title"/>
          </p:nvPr>
        </p:nvSpPr>
        <p:spPr>
          <a:xfrm>
            <a:off x="135931" y="1644445"/>
            <a:ext cx="5007569" cy="1314656"/>
          </a:xfrm>
          <a:prstGeom prst="rect">
            <a:avLst/>
          </a:prstGeom>
        </p:spPr>
        <p:txBody>
          <a:bodyPr spcFirstLastPara="1" wrap="square" lIns="91425" tIns="91425" rIns="91425" bIns="91425" anchor="ctr" anchorCtr="0">
            <a:noAutofit/>
          </a:bodyPr>
          <a:lstStyle/>
          <a:p>
            <a:r>
              <a:rPr lang="vi-VN" sz="3200"/>
              <a:t>XÂY DỰNG PHẦN MỀM QUẢN LÍ SHOP THỜI TRANG</a:t>
            </a:r>
            <a:endParaRPr lang="en-US" sz="3200"/>
          </a:p>
        </p:txBody>
      </p:sp>
      <p:sp>
        <p:nvSpPr>
          <p:cNvPr id="492" name="Google Shape;492;p33"/>
          <p:cNvSpPr txBox="1">
            <a:spLocks noGrp="1"/>
          </p:cNvSpPr>
          <p:nvPr>
            <p:ph type="subTitle" idx="1"/>
          </p:nvPr>
        </p:nvSpPr>
        <p:spPr>
          <a:xfrm>
            <a:off x="135931" y="3066772"/>
            <a:ext cx="4860000" cy="49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GVHD: Th.s Mạnh Thiên Lý</a:t>
            </a:r>
            <a:endParaRPr dirty="0"/>
          </a:p>
        </p:txBody>
      </p:sp>
      <p:pic>
        <p:nvPicPr>
          <p:cNvPr id="6" name="Google Shape;1169;p65"/>
          <p:cNvPicPr preferRelativeResize="0"/>
          <p:nvPr/>
        </p:nvPicPr>
        <p:blipFill rotWithShape="1">
          <a:blip r:embed="rId3">
            <a:clrChange>
              <a:clrFrom>
                <a:srgbClr val="0E2A47"/>
              </a:clrFrom>
              <a:clrTo>
                <a:srgbClr val="0E2A47">
                  <a:alpha val="0"/>
                </a:srgbClr>
              </a:clrTo>
            </a:clrChange>
            <a:alphaModFix/>
          </a:blip>
          <a:srcRect t="6567" b="11945"/>
          <a:stretch/>
        </p:blipFill>
        <p:spPr>
          <a:xfrm>
            <a:off x="4808220" y="847540"/>
            <a:ext cx="4335780" cy="35785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91"/>
                                        </p:tgtEl>
                                        <p:attrNameLst>
                                          <p:attrName>style.visibility</p:attrName>
                                        </p:attrNameLst>
                                      </p:cBhvr>
                                      <p:to>
                                        <p:strVal val="visible"/>
                                      </p:to>
                                    </p:set>
                                    <p:animEffect transition="in" filter="randombar(horizontal)">
                                      <p:cBhvr>
                                        <p:cTn id="12" dur="500"/>
                                        <p:tgtEl>
                                          <p:spTgt spid="49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92">
                                            <p:txEl>
                                              <p:pRg st="0" end="0"/>
                                            </p:txEl>
                                          </p:spTgt>
                                        </p:tgtEl>
                                        <p:attrNameLst>
                                          <p:attrName>style.visibility</p:attrName>
                                        </p:attrNameLst>
                                      </p:cBhvr>
                                      <p:to>
                                        <p:strVal val="visible"/>
                                      </p:to>
                                    </p:set>
                                    <p:animEffect transition="in" filter="barn(inVertical)">
                                      <p:cBhvr>
                                        <p:cTn id="17" dur="500"/>
                                        <p:tgtEl>
                                          <p:spTgt spid="4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 grpId="0"/>
      <p:bldP spid="49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8913" y="2394811"/>
            <a:ext cx="2575087" cy="1113889"/>
          </a:xfrm>
        </p:spPr>
        <p:txBody>
          <a:bodyPr/>
          <a:lstStyle/>
          <a:p>
            <a:r>
              <a:rPr lang="en-US" sz="2400"/>
              <a:t>UC quản lí </a:t>
            </a:r>
            <a:r>
              <a:rPr lang="en-US" sz="2400" smtClean="0"/>
              <a:t/>
            </a:r>
            <a:br>
              <a:rPr lang="en-US" sz="2400" smtClean="0"/>
            </a:br>
            <a:r>
              <a:rPr lang="en-US" sz="2400" smtClean="0"/>
              <a:t>bán </a:t>
            </a:r>
            <a:r>
              <a:rPr lang="en-US" sz="2400"/>
              <a:t>hàng</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5" name="Picture 4"/>
          <p:cNvPicPr/>
          <p:nvPr/>
        </p:nvPicPr>
        <p:blipFill>
          <a:blip r:embed="rId2"/>
          <a:stretch>
            <a:fillRect/>
          </a:stretch>
        </p:blipFill>
        <p:spPr>
          <a:xfrm>
            <a:off x="74571" y="760011"/>
            <a:ext cx="6634342" cy="4383489"/>
          </a:xfrm>
          <a:prstGeom prst="rect">
            <a:avLst/>
          </a:prstGeom>
        </p:spPr>
      </p:pic>
    </p:spTree>
    <p:extLst>
      <p:ext uri="{BB962C8B-B14F-4D97-AF65-F5344CB8AC3E}">
        <p14:creationId xmlns:p14="http://schemas.microsoft.com/office/powerpoint/2010/main" val="3010390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5885" y="2471840"/>
            <a:ext cx="2575087" cy="1113889"/>
          </a:xfrm>
        </p:spPr>
        <p:txBody>
          <a:bodyPr/>
          <a:lstStyle/>
          <a:p>
            <a:r>
              <a:rPr lang="en-US" sz="2400"/>
              <a:t>UC quản lý khách hàng</a:t>
            </a:r>
            <a:br>
              <a:rPr lang="en-US" sz="2400"/>
            </a:br>
            <a:endParaRPr lang="en-US" sz="2400"/>
          </a:p>
        </p:txBody>
      </p:sp>
      <p:sp>
        <p:nvSpPr>
          <p:cNvPr id="3" name="Subtitle 2"/>
          <p:cNvSpPr>
            <a:spLocks noGrp="1"/>
          </p:cNvSpPr>
          <p:nvPr>
            <p:ph type="subTitle" idx="1"/>
          </p:nvPr>
        </p:nvSpPr>
        <p:spPr/>
        <p:txBody>
          <a:bodyPr/>
          <a:lstStyle/>
          <a:p>
            <a:r>
              <a:rPr lang="en-US" smtClean="0"/>
              <a:t>Sơ đồ usecase nghiệp vụ</a:t>
            </a:r>
            <a:endParaRPr lang="en-US"/>
          </a:p>
        </p:txBody>
      </p:sp>
      <p:pic>
        <p:nvPicPr>
          <p:cNvPr id="6" name="image5.png"/>
          <p:cNvPicPr/>
          <p:nvPr/>
        </p:nvPicPr>
        <p:blipFill>
          <a:blip r:embed="rId2"/>
          <a:srcRect/>
          <a:stretch>
            <a:fillRect/>
          </a:stretch>
        </p:blipFill>
        <p:spPr>
          <a:xfrm>
            <a:off x="113058" y="760011"/>
            <a:ext cx="6287742" cy="4537546"/>
          </a:xfrm>
          <a:prstGeom prst="rect">
            <a:avLst/>
          </a:prstGeom>
          <a:ln/>
        </p:spPr>
      </p:pic>
    </p:spTree>
    <p:extLst>
      <p:ext uri="{BB962C8B-B14F-4D97-AF65-F5344CB8AC3E}">
        <p14:creationId xmlns:p14="http://schemas.microsoft.com/office/powerpoint/2010/main" val="17554607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heel(1)">
                                      <p:cBhvr>
                                        <p:cTn id="1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758191" y="2142975"/>
            <a:ext cx="7627619" cy="1375080"/>
          </a:xfrm>
          <a:prstGeom prst="rect">
            <a:avLst/>
          </a:prstGeom>
        </p:spPr>
        <p:txBody>
          <a:bodyPr spcFirstLastPara="1" wrap="square" lIns="91425" tIns="91425" rIns="91425" bIns="91425" anchor="ctr" anchorCtr="0">
            <a:noAutofit/>
          </a:bodyPr>
          <a:lstStyle/>
          <a:p>
            <a:pPr lvl="0"/>
            <a:r>
              <a:rPr lang="en-US"/>
              <a:t>Thiết kế </a:t>
            </a:r>
            <a:r>
              <a:rPr lang="en-US" smtClean="0"/>
              <a:t>hệ </a:t>
            </a:r>
            <a:r>
              <a:rPr lang="en-US"/>
              <a:t>thống</a:t>
            </a:r>
          </a:p>
        </p:txBody>
      </p:sp>
      <p:sp>
        <p:nvSpPr>
          <p:cNvPr id="499" name="Google Shape;499;p3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03</a:t>
            </a:r>
            <a:endParaRPr/>
          </a:p>
        </p:txBody>
      </p:sp>
    </p:spTree>
    <p:extLst>
      <p:ext uri="{BB962C8B-B14F-4D97-AF65-F5344CB8AC3E}">
        <p14:creationId xmlns:p14="http://schemas.microsoft.com/office/powerpoint/2010/main" val="396955530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wheel(1)">
                                      <p:cBhvr>
                                        <p:cTn id="7" dur="20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barn(inVertical)">
                                      <p:cBhvr>
                                        <p:cTn id="12"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mtClean="0"/>
              <a:t>Sơ đồ lớp mức phân tích</a:t>
            </a:r>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l="4127" t="4317" r="4108" b="4125"/>
          <a:stretch/>
        </p:blipFill>
        <p:spPr bwMode="auto">
          <a:xfrm>
            <a:off x="0" y="-1"/>
            <a:ext cx="9217742" cy="51435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762966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mtClean="0"/>
              <a:t>Sơ đồ lớp mức thiết kế</a:t>
            </a:r>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13851" y="-442453"/>
            <a:ext cx="9276736" cy="7346807"/>
          </a:xfrm>
          <a:prstGeom prst="rect">
            <a:avLst/>
          </a:prstGeom>
          <a:noFill/>
          <a:ln>
            <a:noFill/>
          </a:ln>
        </p:spPr>
      </p:pic>
    </p:spTree>
    <p:extLst>
      <p:ext uri="{BB962C8B-B14F-4D97-AF65-F5344CB8AC3E}">
        <p14:creationId xmlns:p14="http://schemas.microsoft.com/office/powerpoint/2010/main" val="12501476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6780" y="377511"/>
            <a:ext cx="4351020" cy="382500"/>
          </a:xfrm>
        </p:spPr>
        <p:txBody>
          <a:bodyPr/>
          <a:lstStyle/>
          <a:p>
            <a:r>
              <a:rPr lang="en-US" smtClean="0"/>
              <a:t>Sơ đồ cơ sở dữ liệu quan hệ</a:t>
            </a:r>
            <a:endParaRPr lang="en-US"/>
          </a:p>
        </p:txBody>
      </p:sp>
      <p:pic>
        <p:nvPicPr>
          <p:cNvPr id="5" name="Picture 4"/>
          <p:cNvPicPr/>
          <p:nvPr/>
        </p:nvPicPr>
        <p:blipFill>
          <a:blip r:embed="rId2"/>
          <a:stretch>
            <a:fillRect/>
          </a:stretch>
        </p:blipFill>
        <p:spPr>
          <a:xfrm>
            <a:off x="0" y="0"/>
            <a:ext cx="9239865" cy="5287297"/>
          </a:xfrm>
          <a:prstGeom prst="rect">
            <a:avLst/>
          </a:prstGeom>
        </p:spPr>
      </p:pic>
    </p:spTree>
    <p:extLst>
      <p:ext uri="{BB962C8B-B14F-4D97-AF65-F5344CB8AC3E}">
        <p14:creationId xmlns:p14="http://schemas.microsoft.com/office/powerpoint/2010/main" val="36463310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335281" y="2160600"/>
            <a:ext cx="8473439" cy="822300"/>
          </a:xfrm>
          <a:prstGeom prst="rect">
            <a:avLst/>
          </a:prstGeom>
        </p:spPr>
        <p:txBody>
          <a:bodyPr spcFirstLastPara="1" wrap="square" lIns="91425" tIns="91425" rIns="91425" bIns="91425" anchor="ctr" anchorCtr="0">
            <a:noAutofit/>
          </a:bodyPr>
          <a:lstStyle/>
          <a:p>
            <a:pPr lvl="0"/>
            <a:r>
              <a:rPr lang="en-US"/>
              <a:t>Cài đặt và kiểm thử</a:t>
            </a:r>
          </a:p>
        </p:txBody>
      </p:sp>
      <p:sp>
        <p:nvSpPr>
          <p:cNvPr id="499" name="Google Shape;499;p3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04</a:t>
            </a:r>
            <a:endParaRPr/>
          </a:p>
        </p:txBody>
      </p:sp>
    </p:spTree>
    <p:extLst>
      <p:ext uri="{BB962C8B-B14F-4D97-AF65-F5344CB8AC3E}">
        <p14:creationId xmlns:p14="http://schemas.microsoft.com/office/powerpoint/2010/main" val="10335377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99"/>
                                        </p:tgtEl>
                                        <p:attrNameLst>
                                          <p:attrName>style.visibility</p:attrName>
                                        </p:attrNameLst>
                                      </p:cBhvr>
                                      <p:to>
                                        <p:strVal val="visible"/>
                                      </p:to>
                                    </p:set>
                                    <p:anim calcmode="lin" valueType="num">
                                      <p:cBhvr>
                                        <p:cTn id="7" dur="1000" fill="hold"/>
                                        <p:tgtEl>
                                          <p:spTgt spid="499"/>
                                        </p:tgtEl>
                                        <p:attrNameLst>
                                          <p:attrName>ppt_w</p:attrName>
                                        </p:attrNameLst>
                                      </p:cBhvr>
                                      <p:tavLst>
                                        <p:tav tm="0">
                                          <p:val>
                                            <p:fltVal val="0"/>
                                          </p:val>
                                        </p:tav>
                                        <p:tav tm="100000">
                                          <p:val>
                                            <p:strVal val="#ppt_w"/>
                                          </p:val>
                                        </p:tav>
                                      </p:tavLst>
                                    </p:anim>
                                    <p:anim calcmode="lin" valueType="num">
                                      <p:cBhvr>
                                        <p:cTn id="8" dur="1000" fill="hold"/>
                                        <p:tgtEl>
                                          <p:spTgt spid="499"/>
                                        </p:tgtEl>
                                        <p:attrNameLst>
                                          <p:attrName>ppt_h</p:attrName>
                                        </p:attrNameLst>
                                      </p:cBhvr>
                                      <p:tavLst>
                                        <p:tav tm="0">
                                          <p:val>
                                            <p:fltVal val="0"/>
                                          </p:val>
                                        </p:tav>
                                        <p:tav tm="100000">
                                          <p:val>
                                            <p:strVal val="#ppt_h"/>
                                          </p:val>
                                        </p:tav>
                                      </p:tavLst>
                                    </p:anim>
                                    <p:anim calcmode="lin" valueType="num">
                                      <p:cBhvr>
                                        <p:cTn id="9" dur="1000" fill="hold"/>
                                        <p:tgtEl>
                                          <p:spTgt spid="499"/>
                                        </p:tgtEl>
                                        <p:attrNameLst>
                                          <p:attrName>style.rotation</p:attrName>
                                        </p:attrNameLst>
                                      </p:cBhvr>
                                      <p:tavLst>
                                        <p:tav tm="0">
                                          <p:val>
                                            <p:fltVal val="90"/>
                                          </p:val>
                                        </p:tav>
                                        <p:tav tm="100000">
                                          <p:val>
                                            <p:fltVal val="0"/>
                                          </p:val>
                                        </p:tav>
                                      </p:tavLst>
                                    </p:anim>
                                    <p:animEffect transition="in" filter="fade">
                                      <p:cBhvr>
                                        <p:cTn id="10" dur="1000"/>
                                        <p:tgtEl>
                                          <p:spTgt spid="49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98"/>
                                        </p:tgtEl>
                                        <p:attrNameLst>
                                          <p:attrName>style.visibility</p:attrName>
                                        </p:attrNameLst>
                                      </p:cBhvr>
                                      <p:to>
                                        <p:strVal val="visible"/>
                                      </p:to>
                                    </p:set>
                                    <p:anim calcmode="lin" valueType="num">
                                      <p:cBhvr additive="base">
                                        <p:cTn id="15" dur="500" fill="hold"/>
                                        <p:tgtEl>
                                          <p:spTgt spid="498"/>
                                        </p:tgtEl>
                                        <p:attrNameLst>
                                          <p:attrName>ppt_x</p:attrName>
                                        </p:attrNameLst>
                                      </p:cBhvr>
                                      <p:tavLst>
                                        <p:tav tm="0">
                                          <p:val>
                                            <p:strVal val="#ppt_x"/>
                                          </p:val>
                                        </p:tav>
                                        <p:tav tm="100000">
                                          <p:val>
                                            <p:strVal val="#ppt_x"/>
                                          </p:val>
                                        </p:tav>
                                      </p:tavLst>
                                    </p:anim>
                                    <p:anim calcmode="lin" valueType="num">
                                      <p:cBhvr additive="base">
                                        <p:cTn id="16" dur="500" fill="hold"/>
                                        <p:tgtEl>
                                          <p:spTgt spid="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49"/>
          <p:cNvSpPr txBox="1">
            <a:spLocks noGrp="1"/>
          </p:cNvSpPr>
          <p:nvPr>
            <p:ph type="title"/>
          </p:nvPr>
        </p:nvSpPr>
        <p:spPr>
          <a:xfrm flipH="1">
            <a:off x="1936803" y="393731"/>
            <a:ext cx="5808290" cy="657000"/>
          </a:xfrm>
          <a:prstGeom prst="rect">
            <a:avLst/>
          </a:prstGeom>
        </p:spPr>
        <p:txBody>
          <a:bodyPr spcFirstLastPara="1" wrap="square" lIns="91425" tIns="91425" rIns="91425" bIns="91425" anchor="ctr" anchorCtr="0">
            <a:noAutofit/>
          </a:bodyPr>
          <a:lstStyle/>
          <a:p>
            <a:r>
              <a:rPr lang="en-US" sz="3200">
                <a:latin typeface="Times New Roman" panose="02020603050405020304" pitchFamily="18" charset="0"/>
                <a:cs typeface="Times New Roman" panose="02020603050405020304" pitchFamily="18" charset="0"/>
              </a:rPr>
              <a:t>Các kiến thức sử dụng trong bài</a:t>
            </a:r>
            <a:endParaRPr lang="en-US" sz="3200" dirty="0">
              <a:latin typeface="Times New Roman" panose="02020603050405020304" pitchFamily="18" charset="0"/>
              <a:cs typeface="Times New Roman" panose="02020603050405020304" pitchFamily="18" charset="0"/>
            </a:endParaRPr>
          </a:p>
        </p:txBody>
      </p:sp>
      <p:sp>
        <p:nvSpPr>
          <p:cNvPr id="15" name="Google Shape;1116;p29"/>
          <p:cNvSpPr txBox="1"/>
          <p:nvPr/>
        </p:nvSpPr>
        <p:spPr>
          <a:xfrm>
            <a:off x="15719" y="993881"/>
            <a:ext cx="3136697" cy="1179486"/>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600" b="1">
                <a:solidFill>
                  <a:schemeClr val="dk1"/>
                </a:solidFill>
                <a:latin typeface="Josefin Sans" panose="020B0604020202020204" charset="0"/>
                <a:ea typeface="Open Sans"/>
                <a:cs typeface="Open Sans"/>
                <a:sym typeface="Montserrat ExtraBold"/>
              </a:rPr>
              <a:t>CƠ SƠ DỮ LIỆU: SQL S</a:t>
            </a:r>
            <a:r>
              <a:rPr lang="en-US" sz="1600" b="1" smtClean="0">
                <a:solidFill>
                  <a:schemeClr val="dk1"/>
                </a:solidFill>
                <a:latin typeface="Josefin Sans" panose="020B0604020202020204" charset="0"/>
                <a:ea typeface="Open Sans"/>
                <a:cs typeface="Open Sans"/>
                <a:sym typeface="Montserrat ExtraBold"/>
              </a:rPr>
              <a:t>ERVER</a:t>
            </a:r>
            <a:endParaRPr sz="1600" b="1">
              <a:solidFill>
                <a:schemeClr val="dk1"/>
              </a:solidFill>
              <a:latin typeface="Josefin Sans" panose="020B0604020202020204" charset="0"/>
              <a:ea typeface="Open Sans"/>
              <a:cs typeface="Open Sans"/>
              <a:sym typeface="Montserrat ExtraBold"/>
            </a:endParaRPr>
          </a:p>
          <a:p>
            <a:pPr marL="0" marR="0" lvl="0" indent="0" algn="r" rtl="0">
              <a:lnSpc>
                <a:spcPct val="100000"/>
              </a:lnSpc>
              <a:spcBef>
                <a:spcPts val="0"/>
              </a:spcBef>
              <a:spcAft>
                <a:spcPts val="0"/>
              </a:spcAft>
              <a:buNone/>
            </a:pPr>
            <a:r>
              <a:rPr lang="en" sz="1600">
                <a:solidFill>
                  <a:schemeClr val="dk1"/>
                </a:solidFill>
                <a:latin typeface="Josefin Sans" panose="020B0604020202020204" charset="0"/>
                <a:ea typeface="Open Sans"/>
                <a:cs typeface="Open Sans"/>
                <a:sym typeface="EB Garamond"/>
              </a:rPr>
              <a:t>Lập trình với cơ sở dữ liệu Sql Server kết hợp với ngôn ngữ truy vấn tích hợp LinQ và Dataset để tương tác với CSDL</a:t>
            </a:r>
            <a:endParaRPr sz="1600">
              <a:solidFill>
                <a:schemeClr val="dk1"/>
              </a:solidFill>
              <a:latin typeface="Josefin Sans" panose="020B0604020202020204" charset="0"/>
              <a:ea typeface="Open Sans"/>
              <a:cs typeface="Open Sans"/>
              <a:sym typeface="EB Garamond"/>
            </a:endParaRPr>
          </a:p>
        </p:txBody>
      </p:sp>
      <p:grpSp>
        <p:nvGrpSpPr>
          <p:cNvPr id="2" name="Group 1"/>
          <p:cNvGrpSpPr/>
          <p:nvPr/>
        </p:nvGrpSpPr>
        <p:grpSpPr>
          <a:xfrm>
            <a:off x="3704763" y="1607249"/>
            <a:ext cx="1679442" cy="1675944"/>
            <a:chOff x="3623649" y="1983323"/>
            <a:chExt cx="1679442" cy="1675944"/>
          </a:xfrm>
        </p:grpSpPr>
        <p:grpSp>
          <p:nvGrpSpPr>
            <p:cNvPr id="18" name="Google Shape;1120;p29"/>
            <p:cNvGrpSpPr/>
            <p:nvPr/>
          </p:nvGrpSpPr>
          <p:grpSpPr>
            <a:xfrm>
              <a:off x="3623649" y="1983323"/>
              <a:ext cx="1679442" cy="1675944"/>
              <a:chOff x="1190500" y="238125"/>
              <a:chExt cx="5236500" cy="5236500"/>
            </a:xfrm>
          </p:grpSpPr>
          <p:sp>
            <p:nvSpPr>
              <p:cNvPr id="19" name="Google Shape;1121;p29"/>
              <p:cNvSpPr/>
              <p:nvPr/>
            </p:nvSpPr>
            <p:spPr>
              <a:xfrm>
                <a:off x="1190500" y="238125"/>
                <a:ext cx="5236500" cy="5236500"/>
              </a:xfrm>
              <a:custGeom>
                <a:avLst/>
                <a:gdLst/>
                <a:ahLst/>
                <a:cxnLst/>
                <a:rect l="l" t="t" r="r" b="b"/>
                <a:pathLst>
                  <a:path w="209460" h="209460" extrusionOk="0">
                    <a:moveTo>
                      <a:pt x="104728" y="0"/>
                    </a:moveTo>
                    <a:cubicBezTo>
                      <a:pt x="76954" y="0"/>
                      <a:pt x="50314" y="11034"/>
                      <a:pt x="30674" y="30674"/>
                    </a:cubicBezTo>
                    <a:cubicBezTo>
                      <a:pt x="11034" y="50314"/>
                      <a:pt x="0" y="76954"/>
                      <a:pt x="0" y="104731"/>
                    </a:cubicBezTo>
                    <a:cubicBezTo>
                      <a:pt x="0" y="132505"/>
                      <a:pt x="11034" y="159146"/>
                      <a:pt x="30674" y="178786"/>
                    </a:cubicBezTo>
                    <a:cubicBezTo>
                      <a:pt x="50314" y="198426"/>
                      <a:pt x="76954" y="209459"/>
                      <a:pt x="104731" y="209459"/>
                    </a:cubicBezTo>
                    <a:cubicBezTo>
                      <a:pt x="132505" y="209459"/>
                      <a:pt x="159146" y="198426"/>
                      <a:pt x="178786" y="178786"/>
                    </a:cubicBezTo>
                    <a:cubicBezTo>
                      <a:pt x="198426" y="159146"/>
                      <a:pt x="209459" y="132505"/>
                      <a:pt x="209459" y="104731"/>
                    </a:cubicBezTo>
                    <a:lnTo>
                      <a:pt x="209459" y="104728"/>
                    </a:lnTo>
                    <a:cubicBezTo>
                      <a:pt x="209459" y="76954"/>
                      <a:pt x="198426" y="50314"/>
                      <a:pt x="178786" y="30674"/>
                    </a:cubicBezTo>
                    <a:cubicBezTo>
                      <a:pt x="159146" y="11034"/>
                      <a:pt x="132505" y="0"/>
                      <a:pt x="1047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2;p29"/>
              <p:cNvSpPr/>
              <p:nvPr/>
            </p:nvSpPr>
            <p:spPr>
              <a:xfrm>
                <a:off x="2004175" y="1051800"/>
                <a:ext cx="3609125" cy="3609125"/>
              </a:xfrm>
              <a:custGeom>
                <a:avLst/>
                <a:gdLst/>
                <a:ahLst/>
                <a:cxnLst/>
                <a:rect l="l" t="t" r="r" b="b"/>
                <a:pathLst>
                  <a:path w="144365" h="144365" extrusionOk="0">
                    <a:moveTo>
                      <a:pt x="72181" y="1"/>
                    </a:moveTo>
                    <a:cubicBezTo>
                      <a:pt x="53041" y="1"/>
                      <a:pt x="34681" y="7608"/>
                      <a:pt x="21143" y="21143"/>
                    </a:cubicBezTo>
                    <a:cubicBezTo>
                      <a:pt x="7608" y="34681"/>
                      <a:pt x="1" y="53041"/>
                      <a:pt x="1" y="72184"/>
                    </a:cubicBezTo>
                    <a:cubicBezTo>
                      <a:pt x="1" y="91325"/>
                      <a:pt x="7608" y="109684"/>
                      <a:pt x="21143" y="123222"/>
                    </a:cubicBezTo>
                    <a:cubicBezTo>
                      <a:pt x="34681" y="136757"/>
                      <a:pt x="53041" y="144365"/>
                      <a:pt x="72184" y="144365"/>
                    </a:cubicBezTo>
                    <a:cubicBezTo>
                      <a:pt x="91325" y="144365"/>
                      <a:pt x="109684" y="136757"/>
                      <a:pt x="123222" y="123222"/>
                    </a:cubicBezTo>
                    <a:cubicBezTo>
                      <a:pt x="136757" y="109684"/>
                      <a:pt x="144364" y="91325"/>
                      <a:pt x="144364" y="72184"/>
                    </a:cubicBezTo>
                    <a:lnTo>
                      <a:pt x="144364" y="72181"/>
                    </a:lnTo>
                    <a:cubicBezTo>
                      <a:pt x="144364" y="53041"/>
                      <a:pt x="136757" y="34681"/>
                      <a:pt x="123222" y="21143"/>
                    </a:cubicBezTo>
                    <a:cubicBezTo>
                      <a:pt x="109684" y="7608"/>
                      <a:pt x="91325" y="1"/>
                      <a:pt x="72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3;p29"/>
              <p:cNvSpPr/>
              <p:nvPr/>
            </p:nvSpPr>
            <p:spPr>
              <a:xfrm>
                <a:off x="2771525" y="1819151"/>
                <a:ext cx="2074425" cy="2074426"/>
              </a:xfrm>
              <a:custGeom>
                <a:avLst/>
                <a:gdLst/>
                <a:ahLst/>
                <a:cxnLst/>
                <a:rect l="l" t="t" r="r" b="b"/>
                <a:pathLst>
                  <a:path w="82977" h="82977" extrusionOk="0">
                    <a:moveTo>
                      <a:pt x="41490" y="1"/>
                    </a:moveTo>
                    <a:cubicBezTo>
                      <a:pt x="30487" y="1"/>
                      <a:pt x="19933" y="4373"/>
                      <a:pt x="12154" y="12154"/>
                    </a:cubicBezTo>
                    <a:cubicBezTo>
                      <a:pt x="4373" y="19933"/>
                      <a:pt x="1" y="30487"/>
                      <a:pt x="1" y="41490"/>
                    </a:cubicBezTo>
                    <a:cubicBezTo>
                      <a:pt x="1" y="52491"/>
                      <a:pt x="4373" y="63045"/>
                      <a:pt x="12154" y="70823"/>
                    </a:cubicBezTo>
                    <a:cubicBezTo>
                      <a:pt x="19933" y="78605"/>
                      <a:pt x="30487" y="82977"/>
                      <a:pt x="41490" y="82977"/>
                    </a:cubicBezTo>
                    <a:cubicBezTo>
                      <a:pt x="52491" y="82977"/>
                      <a:pt x="63045" y="78605"/>
                      <a:pt x="70823" y="70823"/>
                    </a:cubicBezTo>
                    <a:cubicBezTo>
                      <a:pt x="78605" y="63045"/>
                      <a:pt x="82977" y="52491"/>
                      <a:pt x="82977" y="41490"/>
                    </a:cubicBezTo>
                    <a:lnTo>
                      <a:pt x="82977" y="41487"/>
                    </a:lnTo>
                    <a:cubicBezTo>
                      <a:pt x="82977" y="30487"/>
                      <a:pt x="78605" y="19933"/>
                      <a:pt x="70823" y="12154"/>
                    </a:cubicBezTo>
                    <a:cubicBezTo>
                      <a:pt x="63045" y="4373"/>
                      <a:pt x="52491" y="1"/>
                      <a:pt x="41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24;p29"/>
              <p:cNvSpPr/>
              <p:nvPr/>
            </p:nvSpPr>
            <p:spPr>
              <a:xfrm>
                <a:off x="1190500" y="240800"/>
                <a:ext cx="2500200" cy="5231150"/>
              </a:xfrm>
              <a:custGeom>
                <a:avLst/>
                <a:gdLst/>
                <a:ahLst/>
                <a:cxnLst/>
                <a:rect l="l" t="t" r="r" b="b"/>
                <a:pathLst>
                  <a:path w="100008" h="209246" extrusionOk="0">
                    <a:moveTo>
                      <a:pt x="100007" y="0"/>
                    </a:moveTo>
                    <a:cubicBezTo>
                      <a:pt x="44359" y="2468"/>
                      <a:pt x="0" y="48363"/>
                      <a:pt x="0" y="104624"/>
                    </a:cubicBezTo>
                    <a:cubicBezTo>
                      <a:pt x="0" y="160883"/>
                      <a:pt x="44359" y="206778"/>
                      <a:pt x="100007" y="209245"/>
                    </a:cubicBezTo>
                    <a:lnTo>
                      <a:pt x="100007" y="145842"/>
                    </a:lnTo>
                    <a:cubicBezTo>
                      <a:pt x="79318" y="143496"/>
                      <a:pt x="63242" y="125937"/>
                      <a:pt x="63242" y="104624"/>
                    </a:cubicBezTo>
                    <a:cubicBezTo>
                      <a:pt x="63242" y="83308"/>
                      <a:pt x="79318" y="65750"/>
                      <a:pt x="100007" y="63406"/>
                    </a:cubicBezTo>
                    <a:lnTo>
                      <a:pt x="1000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25;p29"/>
              <p:cNvSpPr/>
              <p:nvPr/>
            </p:nvSpPr>
            <p:spPr>
              <a:xfrm>
                <a:off x="2004175" y="1055675"/>
                <a:ext cx="1686525" cy="3601400"/>
              </a:xfrm>
              <a:custGeom>
                <a:avLst/>
                <a:gdLst/>
                <a:ahLst/>
                <a:cxnLst/>
                <a:rect l="l" t="t" r="r" b="b"/>
                <a:pathLst>
                  <a:path w="67461" h="144056" extrusionOk="0">
                    <a:moveTo>
                      <a:pt x="67460" y="0"/>
                    </a:moveTo>
                    <a:cubicBezTo>
                      <a:pt x="29796" y="2431"/>
                      <a:pt x="1" y="33752"/>
                      <a:pt x="1" y="72029"/>
                    </a:cubicBezTo>
                    <a:cubicBezTo>
                      <a:pt x="1" y="110307"/>
                      <a:pt x="29800" y="141625"/>
                      <a:pt x="67460" y="144055"/>
                    </a:cubicBezTo>
                    <a:lnTo>
                      <a:pt x="67460" y="113247"/>
                    </a:lnTo>
                    <a:cubicBezTo>
                      <a:pt x="46771" y="110901"/>
                      <a:pt x="30695" y="93342"/>
                      <a:pt x="30695" y="72029"/>
                    </a:cubicBezTo>
                    <a:cubicBezTo>
                      <a:pt x="30695" y="50713"/>
                      <a:pt x="46771" y="33155"/>
                      <a:pt x="67460" y="30811"/>
                    </a:cubicBezTo>
                    <a:lnTo>
                      <a:pt x="674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126;p29"/>
            <p:cNvGrpSpPr/>
            <p:nvPr/>
          </p:nvGrpSpPr>
          <p:grpSpPr>
            <a:xfrm>
              <a:off x="4266682" y="2625027"/>
              <a:ext cx="393200" cy="392422"/>
              <a:chOff x="5176875" y="-4638050"/>
              <a:chExt cx="2372050" cy="2372300"/>
            </a:xfrm>
          </p:grpSpPr>
          <p:sp>
            <p:nvSpPr>
              <p:cNvPr id="25" name="Google Shape;1127;p29"/>
              <p:cNvSpPr/>
              <p:nvPr/>
            </p:nvSpPr>
            <p:spPr>
              <a:xfrm>
                <a:off x="6316425" y="-4638050"/>
                <a:ext cx="92450" cy="231775"/>
              </a:xfrm>
              <a:custGeom>
                <a:avLst/>
                <a:gdLst/>
                <a:ahLst/>
                <a:cxnLst/>
                <a:rect l="l" t="t" r="r" b="b"/>
                <a:pathLst>
                  <a:path w="3698" h="9271" extrusionOk="0">
                    <a:moveTo>
                      <a:pt x="1859" y="0"/>
                    </a:moveTo>
                    <a:cubicBezTo>
                      <a:pt x="831" y="0"/>
                      <a:pt x="1" y="830"/>
                      <a:pt x="1" y="1858"/>
                    </a:cubicBezTo>
                    <a:lnTo>
                      <a:pt x="1" y="7413"/>
                    </a:lnTo>
                    <a:cubicBezTo>
                      <a:pt x="1" y="8440"/>
                      <a:pt x="831" y="9271"/>
                      <a:pt x="1859" y="9271"/>
                    </a:cubicBezTo>
                    <a:cubicBezTo>
                      <a:pt x="2867" y="9271"/>
                      <a:pt x="3697" y="8440"/>
                      <a:pt x="3697" y="7413"/>
                    </a:cubicBezTo>
                    <a:lnTo>
                      <a:pt x="3697" y="1858"/>
                    </a:lnTo>
                    <a:cubicBezTo>
                      <a:pt x="3697" y="830"/>
                      <a:pt x="2867" y="0"/>
                      <a:pt x="18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28;p29"/>
              <p:cNvSpPr/>
              <p:nvPr/>
            </p:nvSpPr>
            <p:spPr>
              <a:xfrm>
                <a:off x="7289450" y="-3498500"/>
                <a:ext cx="259475" cy="92925"/>
              </a:xfrm>
              <a:custGeom>
                <a:avLst/>
                <a:gdLst/>
                <a:ahLst/>
                <a:cxnLst/>
                <a:rect l="l" t="t" r="r" b="b"/>
                <a:pathLst>
                  <a:path w="10379" h="3717" extrusionOk="0">
                    <a:moveTo>
                      <a:pt x="1839" y="0"/>
                    </a:moveTo>
                    <a:cubicBezTo>
                      <a:pt x="831" y="0"/>
                      <a:pt x="1" y="830"/>
                      <a:pt x="1" y="1858"/>
                    </a:cubicBezTo>
                    <a:cubicBezTo>
                      <a:pt x="1" y="2886"/>
                      <a:pt x="831" y="3716"/>
                      <a:pt x="1839" y="3716"/>
                    </a:cubicBezTo>
                    <a:lnTo>
                      <a:pt x="8520" y="3716"/>
                    </a:lnTo>
                    <a:cubicBezTo>
                      <a:pt x="9548" y="3716"/>
                      <a:pt x="10378" y="2886"/>
                      <a:pt x="10378" y="1858"/>
                    </a:cubicBezTo>
                    <a:cubicBezTo>
                      <a:pt x="10378" y="830"/>
                      <a:pt x="9548" y="0"/>
                      <a:pt x="852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29;p29"/>
              <p:cNvSpPr/>
              <p:nvPr/>
            </p:nvSpPr>
            <p:spPr>
              <a:xfrm>
                <a:off x="5176875" y="-3498500"/>
                <a:ext cx="259450" cy="92925"/>
              </a:xfrm>
              <a:custGeom>
                <a:avLst/>
                <a:gdLst/>
                <a:ahLst/>
                <a:cxnLst/>
                <a:rect l="l" t="t" r="r" b="b"/>
                <a:pathLst>
                  <a:path w="10378" h="3717" extrusionOk="0">
                    <a:moveTo>
                      <a:pt x="1839" y="0"/>
                    </a:moveTo>
                    <a:cubicBezTo>
                      <a:pt x="830" y="0"/>
                      <a:pt x="0" y="830"/>
                      <a:pt x="0" y="1858"/>
                    </a:cubicBezTo>
                    <a:cubicBezTo>
                      <a:pt x="0" y="2886"/>
                      <a:pt x="830" y="3716"/>
                      <a:pt x="1839" y="3716"/>
                    </a:cubicBezTo>
                    <a:lnTo>
                      <a:pt x="8520" y="3716"/>
                    </a:lnTo>
                    <a:cubicBezTo>
                      <a:pt x="9548" y="3716"/>
                      <a:pt x="10378" y="2886"/>
                      <a:pt x="10378" y="1858"/>
                    </a:cubicBezTo>
                    <a:cubicBezTo>
                      <a:pt x="10378" y="830"/>
                      <a:pt x="9548" y="0"/>
                      <a:pt x="852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0;p29"/>
              <p:cNvSpPr/>
              <p:nvPr/>
            </p:nvSpPr>
            <p:spPr>
              <a:xfrm>
                <a:off x="6989575" y="-4313025"/>
                <a:ext cx="211450" cy="189325"/>
              </a:xfrm>
              <a:custGeom>
                <a:avLst/>
                <a:gdLst/>
                <a:ahLst/>
                <a:cxnLst/>
                <a:rect l="l" t="t" r="r" b="b"/>
                <a:pathLst>
                  <a:path w="8458" h="7573" extrusionOk="0">
                    <a:moveTo>
                      <a:pt x="6414" y="1"/>
                    </a:moveTo>
                    <a:cubicBezTo>
                      <a:pt x="5925" y="1"/>
                      <a:pt x="5438" y="188"/>
                      <a:pt x="5077" y="559"/>
                    </a:cubicBezTo>
                    <a:lnTo>
                      <a:pt x="1144" y="4493"/>
                    </a:lnTo>
                    <a:cubicBezTo>
                      <a:pt x="1" y="5851"/>
                      <a:pt x="1162" y="7572"/>
                      <a:pt x="2564" y="7572"/>
                    </a:cubicBezTo>
                    <a:cubicBezTo>
                      <a:pt x="2957" y="7572"/>
                      <a:pt x="3368" y="7437"/>
                      <a:pt x="3753" y="7122"/>
                    </a:cubicBezTo>
                    <a:lnTo>
                      <a:pt x="7706" y="3188"/>
                    </a:lnTo>
                    <a:cubicBezTo>
                      <a:pt x="8438" y="2476"/>
                      <a:pt x="8457" y="1271"/>
                      <a:pt x="7726" y="539"/>
                    </a:cubicBezTo>
                    <a:cubicBezTo>
                      <a:pt x="7365" y="179"/>
                      <a:pt x="6889" y="1"/>
                      <a:pt x="64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1;p29"/>
              <p:cNvSpPr/>
              <p:nvPr/>
            </p:nvSpPr>
            <p:spPr>
              <a:xfrm>
                <a:off x="5525750" y="-4312400"/>
                <a:ext cx="199675" cy="191150"/>
              </a:xfrm>
              <a:custGeom>
                <a:avLst/>
                <a:gdLst/>
                <a:ahLst/>
                <a:cxnLst/>
                <a:rect l="l" t="t" r="r" b="b"/>
                <a:pathLst>
                  <a:path w="7987" h="7646" extrusionOk="0">
                    <a:moveTo>
                      <a:pt x="2027" y="0"/>
                    </a:moveTo>
                    <a:cubicBezTo>
                      <a:pt x="1552" y="0"/>
                      <a:pt x="1078" y="178"/>
                      <a:pt x="712" y="534"/>
                    </a:cubicBezTo>
                    <a:cubicBezTo>
                      <a:pt x="1" y="1265"/>
                      <a:pt x="1" y="2432"/>
                      <a:pt x="712" y="3163"/>
                    </a:cubicBezTo>
                    <a:lnTo>
                      <a:pt x="4646" y="7097"/>
                    </a:lnTo>
                    <a:cubicBezTo>
                      <a:pt x="5012" y="7462"/>
                      <a:pt x="5486" y="7645"/>
                      <a:pt x="5960" y="7645"/>
                    </a:cubicBezTo>
                    <a:cubicBezTo>
                      <a:pt x="6435" y="7645"/>
                      <a:pt x="6909" y="7462"/>
                      <a:pt x="7275" y="7097"/>
                    </a:cubicBezTo>
                    <a:cubicBezTo>
                      <a:pt x="7986" y="6365"/>
                      <a:pt x="7986" y="5199"/>
                      <a:pt x="7275" y="4468"/>
                    </a:cubicBezTo>
                    <a:lnTo>
                      <a:pt x="3341" y="534"/>
                    </a:lnTo>
                    <a:cubicBezTo>
                      <a:pt x="2976" y="178"/>
                      <a:pt x="2501" y="0"/>
                      <a:pt x="202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2;p29"/>
              <p:cNvSpPr/>
              <p:nvPr/>
            </p:nvSpPr>
            <p:spPr>
              <a:xfrm>
                <a:off x="6300625" y="-2358450"/>
                <a:ext cx="108250" cy="92700"/>
              </a:xfrm>
              <a:custGeom>
                <a:avLst/>
                <a:gdLst/>
                <a:ahLst/>
                <a:cxnLst/>
                <a:rect l="l" t="t" r="r" b="b"/>
                <a:pathLst>
                  <a:path w="4330" h="3708" extrusionOk="0">
                    <a:moveTo>
                      <a:pt x="2491" y="0"/>
                    </a:moveTo>
                    <a:cubicBezTo>
                      <a:pt x="830" y="0"/>
                      <a:pt x="0" y="1977"/>
                      <a:pt x="1166" y="3163"/>
                    </a:cubicBezTo>
                    <a:cubicBezTo>
                      <a:pt x="1542" y="3539"/>
                      <a:pt x="2005" y="3707"/>
                      <a:pt x="2459" y="3707"/>
                    </a:cubicBezTo>
                    <a:cubicBezTo>
                      <a:pt x="3413" y="3707"/>
                      <a:pt x="4329" y="2963"/>
                      <a:pt x="4329" y="1838"/>
                    </a:cubicBezTo>
                    <a:cubicBezTo>
                      <a:pt x="4329" y="811"/>
                      <a:pt x="3499" y="0"/>
                      <a:pt x="24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3;p29"/>
              <p:cNvSpPr/>
              <p:nvPr/>
            </p:nvSpPr>
            <p:spPr>
              <a:xfrm>
                <a:off x="5690800" y="-4220975"/>
                <a:ext cx="1343675" cy="1954950"/>
              </a:xfrm>
              <a:custGeom>
                <a:avLst/>
                <a:gdLst/>
                <a:ahLst/>
                <a:cxnLst/>
                <a:rect l="l" t="t" r="r" b="b"/>
                <a:pathLst>
                  <a:path w="53747" h="78198" extrusionOk="0">
                    <a:moveTo>
                      <a:pt x="12968" y="9271"/>
                    </a:moveTo>
                    <a:cubicBezTo>
                      <a:pt x="15024" y="9271"/>
                      <a:pt x="16684" y="10911"/>
                      <a:pt x="16684" y="12967"/>
                    </a:cubicBezTo>
                    <a:lnTo>
                      <a:pt x="16684" y="20558"/>
                    </a:lnTo>
                    <a:lnTo>
                      <a:pt x="9271" y="20558"/>
                    </a:lnTo>
                    <a:lnTo>
                      <a:pt x="9271" y="12967"/>
                    </a:lnTo>
                    <a:cubicBezTo>
                      <a:pt x="9271" y="10911"/>
                      <a:pt x="10932" y="9271"/>
                      <a:pt x="12968" y="9271"/>
                    </a:cubicBezTo>
                    <a:close/>
                    <a:moveTo>
                      <a:pt x="24097" y="3697"/>
                    </a:moveTo>
                    <a:cubicBezTo>
                      <a:pt x="26152" y="3697"/>
                      <a:pt x="27793" y="5357"/>
                      <a:pt x="27793" y="7413"/>
                    </a:cubicBezTo>
                    <a:lnTo>
                      <a:pt x="27793" y="20558"/>
                    </a:lnTo>
                    <a:lnTo>
                      <a:pt x="20380" y="20558"/>
                    </a:lnTo>
                    <a:lnTo>
                      <a:pt x="20380" y="7413"/>
                    </a:lnTo>
                    <a:cubicBezTo>
                      <a:pt x="20380" y="5357"/>
                      <a:pt x="22041" y="3697"/>
                      <a:pt x="24097" y="3697"/>
                    </a:cubicBezTo>
                    <a:close/>
                    <a:moveTo>
                      <a:pt x="35215" y="9271"/>
                    </a:moveTo>
                    <a:cubicBezTo>
                      <a:pt x="37267" y="9276"/>
                      <a:pt x="38922" y="10915"/>
                      <a:pt x="38922" y="12967"/>
                    </a:cubicBezTo>
                    <a:lnTo>
                      <a:pt x="38922" y="25203"/>
                    </a:lnTo>
                    <a:cubicBezTo>
                      <a:pt x="38922" y="25717"/>
                      <a:pt x="38823" y="25875"/>
                      <a:pt x="38803" y="25875"/>
                    </a:cubicBezTo>
                    <a:cubicBezTo>
                      <a:pt x="38598" y="26080"/>
                      <a:pt x="37664" y="26122"/>
                      <a:pt x="36800" y="26122"/>
                    </a:cubicBezTo>
                    <a:cubicBezTo>
                      <a:pt x="36499" y="26122"/>
                      <a:pt x="36207" y="26117"/>
                      <a:pt x="35957" y="26112"/>
                    </a:cubicBezTo>
                    <a:lnTo>
                      <a:pt x="35225" y="26112"/>
                    </a:lnTo>
                    <a:cubicBezTo>
                      <a:pt x="33170" y="26112"/>
                      <a:pt x="31509" y="24452"/>
                      <a:pt x="31509" y="22416"/>
                    </a:cubicBezTo>
                    <a:lnTo>
                      <a:pt x="31509" y="12967"/>
                    </a:lnTo>
                    <a:cubicBezTo>
                      <a:pt x="31509" y="10915"/>
                      <a:pt x="33164" y="9276"/>
                      <a:pt x="35215" y="9271"/>
                    </a:cubicBezTo>
                    <a:close/>
                    <a:moveTo>
                      <a:pt x="46334" y="14825"/>
                    </a:moveTo>
                    <a:cubicBezTo>
                      <a:pt x="48390" y="14825"/>
                      <a:pt x="50031" y="16486"/>
                      <a:pt x="50031" y="18522"/>
                    </a:cubicBezTo>
                    <a:lnTo>
                      <a:pt x="50031" y="27970"/>
                    </a:lnTo>
                    <a:cubicBezTo>
                      <a:pt x="50031" y="30026"/>
                      <a:pt x="48390" y="31686"/>
                      <a:pt x="46334" y="31686"/>
                    </a:cubicBezTo>
                    <a:cubicBezTo>
                      <a:pt x="44279" y="31686"/>
                      <a:pt x="42618" y="30026"/>
                      <a:pt x="42618" y="27970"/>
                    </a:cubicBezTo>
                    <a:lnTo>
                      <a:pt x="42618" y="18522"/>
                    </a:lnTo>
                    <a:cubicBezTo>
                      <a:pt x="42618" y="16486"/>
                      <a:pt x="44279" y="14825"/>
                      <a:pt x="46334" y="14825"/>
                    </a:cubicBezTo>
                    <a:close/>
                    <a:moveTo>
                      <a:pt x="24097" y="0"/>
                    </a:moveTo>
                    <a:cubicBezTo>
                      <a:pt x="20321" y="0"/>
                      <a:pt x="17158" y="2827"/>
                      <a:pt x="16724" y="6583"/>
                    </a:cubicBezTo>
                    <a:cubicBezTo>
                      <a:pt x="15515" y="5872"/>
                      <a:pt x="14230" y="5548"/>
                      <a:pt x="12979" y="5548"/>
                    </a:cubicBezTo>
                    <a:cubicBezTo>
                      <a:pt x="9117" y="5548"/>
                      <a:pt x="5575" y="8637"/>
                      <a:pt x="5575" y="12967"/>
                    </a:cubicBezTo>
                    <a:lnTo>
                      <a:pt x="5575" y="20795"/>
                    </a:lnTo>
                    <a:cubicBezTo>
                      <a:pt x="2294" y="21645"/>
                      <a:pt x="1" y="24590"/>
                      <a:pt x="1" y="27970"/>
                    </a:cubicBezTo>
                    <a:lnTo>
                      <a:pt x="1" y="41886"/>
                    </a:lnTo>
                    <a:cubicBezTo>
                      <a:pt x="1" y="52026"/>
                      <a:pt x="8184" y="57877"/>
                      <a:pt x="11130" y="59637"/>
                    </a:cubicBezTo>
                    <a:lnTo>
                      <a:pt x="11130" y="76339"/>
                    </a:lnTo>
                    <a:cubicBezTo>
                      <a:pt x="11130" y="77367"/>
                      <a:pt x="11960" y="78198"/>
                      <a:pt x="12988" y="78198"/>
                    </a:cubicBezTo>
                    <a:lnTo>
                      <a:pt x="18542" y="78198"/>
                    </a:lnTo>
                    <a:cubicBezTo>
                      <a:pt x="19570" y="78198"/>
                      <a:pt x="20380" y="77367"/>
                      <a:pt x="20380" y="76339"/>
                    </a:cubicBezTo>
                    <a:cubicBezTo>
                      <a:pt x="20380" y="75312"/>
                      <a:pt x="19570" y="74501"/>
                      <a:pt x="18542" y="74501"/>
                    </a:cubicBezTo>
                    <a:lnTo>
                      <a:pt x="14826" y="74501"/>
                    </a:lnTo>
                    <a:lnTo>
                      <a:pt x="14826" y="58549"/>
                    </a:lnTo>
                    <a:cubicBezTo>
                      <a:pt x="14826" y="57858"/>
                      <a:pt x="14431" y="57205"/>
                      <a:pt x="13818" y="56909"/>
                    </a:cubicBezTo>
                    <a:cubicBezTo>
                      <a:pt x="13699" y="56849"/>
                      <a:pt x="3717" y="51690"/>
                      <a:pt x="3717" y="41886"/>
                    </a:cubicBezTo>
                    <a:lnTo>
                      <a:pt x="3717" y="27970"/>
                    </a:lnTo>
                    <a:cubicBezTo>
                      <a:pt x="3717" y="25934"/>
                      <a:pt x="5377" y="24274"/>
                      <a:pt x="7413" y="24274"/>
                    </a:cubicBezTo>
                    <a:lnTo>
                      <a:pt x="27615" y="24274"/>
                    </a:lnTo>
                    <a:cubicBezTo>
                      <a:pt x="26726" y="28583"/>
                      <a:pt x="22930" y="31686"/>
                      <a:pt x="18542" y="31686"/>
                    </a:cubicBezTo>
                    <a:lnTo>
                      <a:pt x="12988" y="31686"/>
                    </a:lnTo>
                    <a:cubicBezTo>
                      <a:pt x="11960" y="31686"/>
                      <a:pt x="11130" y="32517"/>
                      <a:pt x="11130" y="33544"/>
                    </a:cubicBezTo>
                    <a:cubicBezTo>
                      <a:pt x="11130" y="34552"/>
                      <a:pt x="11960" y="35383"/>
                      <a:pt x="12988" y="35383"/>
                    </a:cubicBezTo>
                    <a:cubicBezTo>
                      <a:pt x="21171" y="35402"/>
                      <a:pt x="27793" y="42024"/>
                      <a:pt x="27813" y="50208"/>
                    </a:cubicBezTo>
                    <a:cubicBezTo>
                      <a:pt x="27813" y="51236"/>
                      <a:pt x="28623" y="52066"/>
                      <a:pt x="29651" y="52066"/>
                    </a:cubicBezTo>
                    <a:cubicBezTo>
                      <a:pt x="30679" y="52066"/>
                      <a:pt x="31509" y="51236"/>
                      <a:pt x="31509" y="50208"/>
                    </a:cubicBezTo>
                    <a:cubicBezTo>
                      <a:pt x="31509" y="45108"/>
                      <a:pt x="35660" y="40957"/>
                      <a:pt x="40780" y="40957"/>
                    </a:cubicBezTo>
                    <a:cubicBezTo>
                      <a:pt x="41808" y="40957"/>
                      <a:pt x="42618" y="40127"/>
                      <a:pt x="42618" y="39099"/>
                    </a:cubicBezTo>
                    <a:cubicBezTo>
                      <a:pt x="42618" y="38071"/>
                      <a:pt x="41808" y="37241"/>
                      <a:pt x="40780" y="37241"/>
                    </a:cubicBezTo>
                    <a:cubicBezTo>
                      <a:pt x="36471" y="37241"/>
                      <a:pt x="32438" y="39395"/>
                      <a:pt x="30027" y="42953"/>
                    </a:cubicBezTo>
                    <a:cubicBezTo>
                      <a:pt x="28564" y="39534"/>
                      <a:pt x="26093" y="36628"/>
                      <a:pt x="22970" y="34612"/>
                    </a:cubicBezTo>
                    <a:cubicBezTo>
                      <a:pt x="26192" y="33426"/>
                      <a:pt x="28801" y="31034"/>
                      <a:pt x="30284" y="27950"/>
                    </a:cubicBezTo>
                    <a:cubicBezTo>
                      <a:pt x="31628" y="29156"/>
                      <a:pt x="33387" y="29828"/>
                      <a:pt x="35225" y="29828"/>
                    </a:cubicBezTo>
                    <a:lnTo>
                      <a:pt x="36629" y="29828"/>
                    </a:lnTo>
                    <a:cubicBezTo>
                      <a:pt x="36733" y="29831"/>
                      <a:pt x="36836" y="29832"/>
                      <a:pt x="36940" y="29832"/>
                    </a:cubicBezTo>
                    <a:cubicBezTo>
                      <a:pt x="37667" y="29832"/>
                      <a:pt x="38393" y="29771"/>
                      <a:pt x="39119" y="29650"/>
                    </a:cubicBezTo>
                    <a:cubicBezTo>
                      <a:pt x="39890" y="33011"/>
                      <a:pt x="42895" y="35383"/>
                      <a:pt x="46334" y="35383"/>
                    </a:cubicBezTo>
                    <a:cubicBezTo>
                      <a:pt x="47639" y="35383"/>
                      <a:pt x="48924" y="35047"/>
                      <a:pt x="50051" y="34394"/>
                    </a:cubicBezTo>
                    <a:lnTo>
                      <a:pt x="50051" y="41886"/>
                    </a:lnTo>
                    <a:cubicBezTo>
                      <a:pt x="50051" y="51690"/>
                      <a:pt x="40048" y="56849"/>
                      <a:pt x="39950" y="56889"/>
                    </a:cubicBezTo>
                    <a:cubicBezTo>
                      <a:pt x="39317" y="57205"/>
                      <a:pt x="38922" y="57858"/>
                      <a:pt x="38922" y="58549"/>
                    </a:cubicBezTo>
                    <a:lnTo>
                      <a:pt x="38922" y="74501"/>
                    </a:lnTo>
                    <a:lnTo>
                      <a:pt x="35225" y="74501"/>
                    </a:lnTo>
                    <a:cubicBezTo>
                      <a:pt x="34197" y="74501"/>
                      <a:pt x="33367" y="75312"/>
                      <a:pt x="33367" y="76339"/>
                    </a:cubicBezTo>
                    <a:cubicBezTo>
                      <a:pt x="33367" y="77367"/>
                      <a:pt x="34197" y="78198"/>
                      <a:pt x="35225" y="78198"/>
                    </a:cubicBezTo>
                    <a:lnTo>
                      <a:pt x="40780" y="78198"/>
                    </a:lnTo>
                    <a:cubicBezTo>
                      <a:pt x="41808" y="78198"/>
                      <a:pt x="42638" y="77367"/>
                      <a:pt x="42638" y="76339"/>
                    </a:cubicBezTo>
                    <a:lnTo>
                      <a:pt x="42638" y="59637"/>
                    </a:lnTo>
                    <a:cubicBezTo>
                      <a:pt x="45563" y="57858"/>
                      <a:pt x="53747" y="52026"/>
                      <a:pt x="53747" y="41886"/>
                    </a:cubicBezTo>
                    <a:lnTo>
                      <a:pt x="53747" y="18522"/>
                    </a:lnTo>
                    <a:cubicBezTo>
                      <a:pt x="53747" y="14192"/>
                      <a:pt x="50194" y="11102"/>
                      <a:pt x="46326" y="11102"/>
                    </a:cubicBezTo>
                    <a:cubicBezTo>
                      <a:pt x="45073" y="11102"/>
                      <a:pt x="43788" y="11426"/>
                      <a:pt x="42579" y="12137"/>
                    </a:cubicBezTo>
                    <a:cubicBezTo>
                      <a:pt x="42140" y="8187"/>
                      <a:pt x="38800" y="5548"/>
                      <a:pt x="35218" y="5548"/>
                    </a:cubicBezTo>
                    <a:cubicBezTo>
                      <a:pt x="33960" y="5548"/>
                      <a:pt x="32672" y="5873"/>
                      <a:pt x="31470" y="6583"/>
                    </a:cubicBezTo>
                    <a:cubicBezTo>
                      <a:pt x="31035" y="2827"/>
                      <a:pt x="27872" y="0"/>
                      <a:pt x="240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 name="Google Shape;1136;p29"/>
          <p:cNvCxnSpPr/>
          <p:nvPr/>
        </p:nvCxnSpPr>
        <p:spPr>
          <a:xfrm>
            <a:off x="3179865" y="2917825"/>
            <a:ext cx="924285" cy="0"/>
          </a:xfrm>
          <a:prstGeom prst="straightConnector1">
            <a:avLst/>
          </a:prstGeom>
          <a:noFill/>
          <a:ln w="19050" cap="flat" cmpd="sng">
            <a:solidFill>
              <a:srgbClr val="434343"/>
            </a:solidFill>
            <a:prstDash val="solid"/>
            <a:round/>
            <a:headEnd type="oval" w="med" len="med"/>
            <a:tailEnd type="oval" w="med" len="med"/>
          </a:ln>
        </p:spPr>
      </p:cxnSp>
      <p:cxnSp>
        <p:nvCxnSpPr>
          <p:cNvPr id="35" name="Google Shape;1137;p29"/>
          <p:cNvCxnSpPr/>
          <p:nvPr/>
        </p:nvCxnSpPr>
        <p:spPr>
          <a:xfrm>
            <a:off x="4922062" y="1954360"/>
            <a:ext cx="924285" cy="0"/>
          </a:xfrm>
          <a:prstGeom prst="straightConnector1">
            <a:avLst/>
          </a:prstGeom>
          <a:noFill/>
          <a:ln w="19050" cap="flat" cmpd="sng">
            <a:solidFill>
              <a:srgbClr val="434343"/>
            </a:solidFill>
            <a:prstDash val="solid"/>
            <a:round/>
            <a:headEnd type="oval" w="med" len="med"/>
            <a:tailEnd type="oval" w="med" len="med"/>
          </a:ln>
        </p:spPr>
      </p:cxnSp>
      <p:cxnSp>
        <p:nvCxnSpPr>
          <p:cNvPr id="36" name="Google Shape;1138;p29"/>
          <p:cNvCxnSpPr/>
          <p:nvPr/>
        </p:nvCxnSpPr>
        <p:spPr>
          <a:xfrm>
            <a:off x="4984646" y="2917825"/>
            <a:ext cx="924285" cy="0"/>
          </a:xfrm>
          <a:prstGeom prst="straightConnector1">
            <a:avLst/>
          </a:prstGeom>
          <a:noFill/>
          <a:ln w="19050" cap="flat" cmpd="sng">
            <a:solidFill>
              <a:srgbClr val="434343"/>
            </a:solidFill>
            <a:prstDash val="solid"/>
            <a:round/>
            <a:headEnd type="oval" w="med" len="med"/>
            <a:tailEnd type="oval" w="med" len="med"/>
          </a:ln>
        </p:spPr>
      </p:cxnSp>
      <p:cxnSp>
        <p:nvCxnSpPr>
          <p:cNvPr id="33" name="Google Shape;1135;p29"/>
          <p:cNvCxnSpPr/>
          <p:nvPr/>
        </p:nvCxnSpPr>
        <p:spPr>
          <a:xfrm>
            <a:off x="3179865" y="1961829"/>
            <a:ext cx="924285" cy="0"/>
          </a:xfrm>
          <a:prstGeom prst="straightConnector1">
            <a:avLst/>
          </a:prstGeom>
          <a:noFill/>
          <a:ln w="19050" cap="flat" cmpd="sng">
            <a:solidFill>
              <a:srgbClr val="434343"/>
            </a:solidFill>
            <a:prstDash val="solid"/>
            <a:round/>
            <a:headEnd type="oval" w="med" len="med"/>
            <a:tailEnd type="oval" w="med" len="med"/>
          </a:ln>
        </p:spPr>
      </p:cxnSp>
      <p:sp>
        <p:nvSpPr>
          <p:cNvPr id="39" name="Google Shape;1116;p29"/>
          <p:cNvSpPr txBox="1"/>
          <p:nvPr/>
        </p:nvSpPr>
        <p:spPr>
          <a:xfrm>
            <a:off x="15719" y="2471227"/>
            <a:ext cx="3136697" cy="1179486"/>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US" sz="1600" b="1" smtClean="0">
                <a:solidFill>
                  <a:schemeClr val="dk1"/>
                </a:solidFill>
                <a:latin typeface="Josefin Sans" panose="020B0604020202020204" charset="0"/>
                <a:ea typeface="Open Sans"/>
                <a:cs typeface="Open Sans"/>
                <a:sym typeface="Montserrat ExtraBold"/>
              </a:rPr>
              <a:t>NGÔN NGỮ LẬP TRÌNH: C#</a:t>
            </a:r>
            <a:endParaRPr sz="1600" b="1">
              <a:solidFill>
                <a:schemeClr val="dk1"/>
              </a:solidFill>
              <a:latin typeface="Josefin Sans" panose="020B0604020202020204" charset="0"/>
              <a:ea typeface="Open Sans"/>
              <a:cs typeface="Open Sans"/>
              <a:sym typeface="Montserrat ExtraBold"/>
            </a:endParaRPr>
          </a:p>
          <a:p>
            <a:pPr algn="r"/>
            <a:r>
              <a:rPr lang="en-US" sz="1600" smtClean="0">
                <a:solidFill>
                  <a:schemeClr val="dk1"/>
                </a:solidFill>
                <a:latin typeface="Josefin Sans" panose="020B0604020202020204" charset="0"/>
                <a:ea typeface="Open Sans"/>
                <a:cs typeface="Open Sans"/>
              </a:rPr>
              <a:t>Sử dụng mô </a:t>
            </a:r>
            <a:r>
              <a:rPr lang="en-US" sz="1600">
                <a:solidFill>
                  <a:schemeClr val="dk1"/>
                </a:solidFill>
                <a:latin typeface="Josefin Sans" panose="020B0604020202020204" charset="0"/>
                <a:ea typeface="Open Sans"/>
                <a:cs typeface="Open Sans"/>
              </a:rPr>
              <a:t>hình 3 layer có kết nối CSDL và các gói lập trình giao diện cơ bản trong c#</a:t>
            </a:r>
          </a:p>
          <a:p>
            <a:endParaRPr lang="en-US" sz="2000" b="1"/>
          </a:p>
          <a:p>
            <a:pPr algn="r"/>
            <a:endParaRPr lang="en-US" sz="1600">
              <a:solidFill>
                <a:schemeClr val="dk1"/>
              </a:solidFill>
              <a:latin typeface="Josefin Sans" panose="020B0604020202020204" charset="0"/>
              <a:ea typeface="Open Sans"/>
              <a:cs typeface="Open Sans"/>
            </a:endParaRPr>
          </a:p>
        </p:txBody>
      </p:sp>
      <p:sp>
        <p:nvSpPr>
          <p:cNvPr id="40" name="Google Shape;1116;p29"/>
          <p:cNvSpPr txBox="1"/>
          <p:nvPr/>
        </p:nvSpPr>
        <p:spPr>
          <a:xfrm>
            <a:off x="5936640" y="1018483"/>
            <a:ext cx="3008255" cy="1179486"/>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US" sz="1600" b="1" smtClean="0">
                <a:solidFill>
                  <a:schemeClr val="dk1"/>
                </a:solidFill>
                <a:latin typeface="Josefin Sans" panose="020B0604020202020204" charset="0"/>
                <a:ea typeface="Open Sans"/>
                <a:cs typeface="Open Sans"/>
                <a:sym typeface="Montserrat ExtraBold"/>
              </a:rPr>
              <a:t>DEVEXPRESS</a:t>
            </a:r>
            <a:endParaRPr sz="1600" b="1" smtClean="0">
              <a:solidFill>
                <a:schemeClr val="dk1"/>
              </a:solidFill>
              <a:latin typeface="Josefin Sans" panose="020B0604020202020204" charset="0"/>
              <a:ea typeface="Open Sans"/>
              <a:cs typeface="Open Sans"/>
              <a:sym typeface="Montserrat ExtraBold"/>
            </a:endParaRPr>
          </a:p>
          <a:p>
            <a:pPr marL="0" marR="0" lvl="0" indent="0" rtl="0">
              <a:lnSpc>
                <a:spcPct val="100000"/>
              </a:lnSpc>
              <a:spcBef>
                <a:spcPts val="0"/>
              </a:spcBef>
              <a:spcAft>
                <a:spcPts val="0"/>
              </a:spcAft>
              <a:buNone/>
            </a:pPr>
            <a:r>
              <a:rPr lang="en" sz="1600" smtClean="0">
                <a:solidFill>
                  <a:schemeClr val="dk1"/>
                </a:solidFill>
                <a:latin typeface="Josefin Sans" panose="020B0604020202020204" charset="0"/>
                <a:ea typeface="Open Sans"/>
                <a:cs typeface="Open Sans"/>
                <a:sym typeface="EB Garamond"/>
              </a:rPr>
              <a:t>Gói công cụ hỗ trợ Devexpress hỗ trợ thiết kế giao diện dễ sử dụng, trực quan và đẹp mắt hơn</a:t>
            </a:r>
            <a:endParaRPr sz="1600">
              <a:solidFill>
                <a:schemeClr val="dk1"/>
              </a:solidFill>
              <a:latin typeface="Josefin Sans" panose="020B0604020202020204" charset="0"/>
              <a:ea typeface="Open Sans"/>
              <a:cs typeface="Open Sans"/>
              <a:sym typeface="EB Garamond"/>
            </a:endParaRPr>
          </a:p>
        </p:txBody>
      </p:sp>
      <p:sp>
        <p:nvSpPr>
          <p:cNvPr id="41" name="Google Shape;1116;p29"/>
          <p:cNvSpPr txBox="1"/>
          <p:nvPr/>
        </p:nvSpPr>
        <p:spPr>
          <a:xfrm>
            <a:off x="5995633" y="2328082"/>
            <a:ext cx="3008255" cy="1179486"/>
          </a:xfrm>
          <a:prstGeom prst="rect">
            <a:avLst/>
          </a:prstGeom>
          <a:noFill/>
          <a:ln>
            <a:noFill/>
          </a:ln>
        </p:spPr>
        <p:txBody>
          <a:bodyPr spcFirstLastPara="1" wrap="square" lIns="0" tIns="6350" rIns="0" bIns="0" anchor="t" anchorCtr="0">
            <a:noAutofit/>
          </a:bodyPr>
          <a:lstStyle/>
          <a:p>
            <a:pPr marL="0" marR="0" lvl="0" indent="0" rtl="0">
              <a:lnSpc>
                <a:spcPct val="100000"/>
              </a:lnSpc>
              <a:spcBef>
                <a:spcPts val="0"/>
              </a:spcBef>
              <a:spcAft>
                <a:spcPts val="0"/>
              </a:spcAft>
              <a:buNone/>
            </a:pPr>
            <a:r>
              <a:rPr lang="en-US" sz="1600" b="1" smtClean="0">
                <a:solidFill>
                  <a:schemeClr val="dk1"/>
                </a:solidFill>
                <a:latin typeface="Josefin Sans" panose="020B0604020202020204" charset="0"/>
                <a:ea typeface="Open Sans"/>
                <a:cs typeface="Open Sans"/>
                <a:sym typeface="Montserrat ExtraBold"/>
              </a:rPr>
              <a:t>CÔNG NGHỆ BARCODE</a:t>
            </a:r>
            <a:endParaRPr sz="1600" b="1" smtClean="0">
              <a:solidFill>
                <a:schemeClr val="dk1"/>
              </a:solidFill>
              <a:latin typeface="Josefin Sans" panose="020B0604020202020204" charset="0"/>
              <a:ea typeface="Open Sans"/>
              <a:cs typeface="Open Sans"/>
              <a:sym typeface="Montserrat ExtraBold"/>
            </a:endParaRPr>
          </a:p>
          <a:p>
            <a:pPr lvl="0"/>
            <a:r>
              <a:rPr lang="en-US" sz="1600" smtClean="0">
                <a:solidFill>
                  <a:schemeClr val="dk1"/>
                </a:solidFill>
                <a:latin typeface="Josefin Sans" panose="020B0604020202020204" charset="0"/>
                <a:ea typeface="Open Sans"/>
                <a:cs typeface="Open Sans"/>
              </a:rPr>
              <a:t>Tính năng quét </a:t>
            </a:r>
            <a:r>
              <a:rPr lang="en-US" sz="1600">
                <a:solidFill>
                  <a:schemeClr val="dk1"/>
                </a:solidFill>
                <a:latin typeface="Josefin Sans" panose="020B0604020202020204" charset="0"/>
                <a:ea typeface="Open Sans"/>
                <a:cs typeface="Open Sans"/>
              </a:rPr>
              <a:t>mã vạch Barcode trên tem quần </a:t>
            </a:r>
            <a:r>
              <a:rPr lang="en-US" sz="1600" smtClean="0">
                <a:solidFill>
                  <a:schemeClr val="dk1"/>
                </a:solidFill>
                <a:latin typeface="Josefin Sans" panose="020B0604020202020204" charset="0"/>
                <a:ea typeface="Open Sans"/>
                <a:cs typeface="Open Sans"/>
              </a:rPr>
              <a:t>áo </a:t>
            </a:r>
            <a:r>
              <a:rPr lang="en-US" sz="1600">
                <a:solidFill>
                  <a:schemeClr val="dk1"/>
                </a:solidFill>
                <a:latin typeface="Josefin Sans" panose="020B0604020202020204" charset="0"/>
                <a:ea typeface="Open Sans"/>
                <a:cs typeface="Open Sans"/>
              </a:rPr>
              <a:t>nhằm hỗ trợ tìm kiếm nhanh chóng và chính xác cho nhân viên thu ngân</a:t>
            </a:r>
            <a:endParaRPr sz="1600">
              <a:solidFill>
                <a:schemeClr val="dk1"/>
              </a:solidFill>
              <a:latin typeface="Josefin Sans" panose="020B0604020202020204" charset="0"/>
              <a:ea typeface="Open Sans"/>
              <a:cs typeface="Open Sans"/>
              <a:sym typeface="EB Garamond"/>
            </a:endParaRPr>
          </a:p>
        </p:txBody>
      </p:sp>
      <p:cxnSp>
        <p:nvCxnSpPr>
          <p:cNvPr id="32" name="Google Shape;1138;p29"/>
          <p:cNvCxnSpPr/>
          <p:nvPr/>
        </p:nvCxnSpPr>
        <p:spPr>
          <a:xfrm>
            <a:off x="4506623" y="3141406"/>
            <a:ext cx="0" cy="707923"/>
          </a:xfrm>
          <a:prstGeom prst="straightConnector1">
            <a:avLst/>
          </a:prstGeom>
          <a:noFill/>
          <a:ln w="19050" cap="flat" cmpd="sng">
            <a:solidFill>
              <a:srgbClr val="434343"/>
            </a:solidFill>
            <a:prstDash val="solid"/>
            <a:round/>
            <a:headEnd type="oval" w="med" len="med"/>
            <a:tailEnd type="oval" w="med" len="med"/>
          </a:ln>
        </p:spPr>
      </p:cxnSp>
      <p:sp>
        <p:nvSpPr>
          <p:cNvPr id="37" name="Google Shape;1116;p29"/>
          <p:cNvSpPr txBox="1"/>
          <p:nvPr/>
        </p:nvSpPr>
        <p:spPr>
          <a:xfrm>
            <a:off x="3059636" y="3918681"/>
            <a:ext cx="3060945" cy="1179486"/>
          </a:xfrm>
          <a:prstGeom prst="rect">
            <a:avLst/>
          </a:prstGeom>
          <a:noFill/>
          <a:ln>
            <a:noFill/>
          </a:ln>
        </p:spPr>
        <p:txBody>
          <a:bodyPr spcFirstLastPara="1" wrap="square" lIns="0" tIns="6350" rIns="0" bIns="0" anchor="t" anchorCtr="0">
            <a:noAutofit/>
          </a:bodyPr>
          <a:lstStyle/>
          <a:p>
            <a:pPr fontAlgn="base"/>
            <a:r>
              <a:rPr lang="en-US" sz="1600" b="1" smtClean="0">
                <a:solidFill>
                  <a:schemeClr val="dk1"/>
                </a:solidFill>
                <a:latin typeface="Josefin Sans" panose="020B0604020202020204" charset="0"/>
                <a:ea typeface="Open Sans"/>
                <a:cs typeface="Open Sans"/>
              </a:rPr>
              <a:t>AFORGE.NET</a:t>
            </a:r>
            <a:r>
              <a:rPr lang="en-US" sz="1600" b="1">
                <a:solidFill>
                  <a:schemeClr val="dk1"/>
                </a:solidFill>
                <a:latin typeface="Josefin Sans" panose="020B0604020202020204" charset="0"/>
                <a:ea typeface="Open Sans"/>
                <a:cs typeface="Open Sans"/>
              </a:rPr>
              <a:t> </a:t>
            </a:r>
            <a:r>
              <a:rPr lang="en-US" sz="1600" b="1" smtClean="0">
                <a:solidFill>
                  <a:schemeClr val="dk1"/>
                </a:solidFill>
                <a:latin typeface="Josefin Sans" panose="020B0604020202020204" charset="0"/>
                <a:ea typeface="Open Sans"/>
                <a:cs typeface="Open Sans"/>
              </a:rPr>
              <a:t>FRAMEWORK</a:t>
            </a:r>
            <a:endParaRPr lang="en-US" sz="1600" b="1">
              <a:solidFill>
                <a:schemeClr val="dk1"/>
              </a:solidFill>
              <a:latin typeface="Josefin Sans" panose="020B0604020202020204" charset="0"/>
              <a:ea typeface="Open Sans"/>
              <a:cs typeface="Open Sans"/>
            </a:endParaRPr>
          </a:p>
          <a:p>
            <a:pPr lvl="0"/>
            <a:r>
              <a:rPr lang="en-US" sz="1600" smtClean="0">
                <a:solidFill>
                  <a:schemeClr val="dk1"/>
                </a:solidFill>
                <a:latin typeface="Josefin Sans" panose="020B0604020202020204" charset="0"/>
                <a:ea typeface="Open Sans"/>
                <a:cs typeface="Open Sans"/>
              </a:rPr>
              <a:t>Tính năng kết nối với camera trên điện thoại hỗ trợ quét mã vạch realtime</a:t>
            </a:r>
            <a:endParaRPr sz="1600">
              <a:solidFill>
                <a:schemeClr val="dk1"/>
              </a:solidFill>
              <a:latin typeface="Josefin Sans" panose="020B0604020202020204" charset="0"/>
              <a:ea typeface="Open Sans"/>
              <a:cs typeface="Open Sans"/>
              <a:sym typeface="EB Garamond"/>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99"/>
                                        </p:tgtEl>
                                        <p:attrNameLst>
                                          <p:attrName>style.visibility</p:attrName>
                                        </p:attrNameLst>
                                      </p:cBhvr>
                                      <p:to>
                                        <p:strVal val="visible"/>
                                      </p:to>
                                    </p:set>
                                    <p:anim calcmode="lin" valueType="num">
                                      <p:cBhvr>
                                        <p:cTn id="7" dur="1000" fill="hold"/>
                                        <p:tgtEl>
                                          <p:spTgt spid="799"/>
                                        </p:tgtEl>
                                        <p:attrNameLst>
                                          <p:attrName>ppt_w</p:attrName>
                                        </p:attrNameLst>
                                      </p:cBhvr>
                                      <p:tavLst>
                                        <p:tav tm="0">
                                          <p:val>
                                            <p:fltVal val="0"/>
                                          </p:val>
                                        </p:tav>
                                        <p:tav tm="100000">
                                          <p:val>
                                            <p:strVal val="#ppt_w"/>
                                          </p:val>
                                        </p:tav>
                                      </p:tavLst>
                                    </p:anim>
                                    <p:anim calcmode="lin" valueType="num">
                                      <p:cBhvr>
                                        <p:cTn id="8" dur="1000" fill="hold"/>
                                        <p:tgtEl>
                                          <p:spTgt spid="799"/>
                                        </p:tgtEl>
                                        <p:attrNameLst>
                                          <p:attrName>ppt_h</p:attrName>
                                        </p:attrNameLst>
                                      </p:cBhvr>
                                      <p:tavLst>
                                        <p:tav tm="0">
                                          <p:val>
                                            <p:fltVal val="0"/>
                                          </p:val>
                                        </p:tav>
                                        <p:tav tm="100000">
                                          <p:val>
                                            <p:strVal val="#ppt_h"/>
                                          </p:val>
                                        </p:tav>
                                      </p:tavLst>
                                    </p:anim>
                                    <p:anim calcmode="lin" valueType="num">
                                      <p:cBhvr>
                                        <p:cTn id="9" dur="1000" fill="hold"/>
                                        <p:tgtEl>
                                          <p:spTgt spid="799"/>
                                        </p:tgtEl>
                                        <p:attrNameLst>
                                          <p:attrName>style.rotation</p:attrName>
                                        </p:attrNameLst>
                                      </p:cBhvr>
                                      <p:tavLst>
                                        <p:tav tm="0">
                                          <p:val>
                                            <p:fltVal val="90"/>
                                          </p:val>
                                        </p:tav>
                                        <p:tav tm="100000">
                                          <p:val>
                                            <p:fltVal val="0"/>
                                          </p:val>
                                        </p:tav>
                                      </p:tavLst>
                                    </p:anim>
                                    <p:animEffect transition="in" filter="fade">
                                      <p:cBhvr>
                                        <p:cTn id="10" dur="1000"/>
                                        <p:tgtEl>
                                          <p:spTgt spid="79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ppt_x"/>
                                          </p:val>
                                        </p:tav>
                                        <p:tav tm="100000">
                                          <p:val>
                                            <p:strVal val="#ppt_x"/>
                                          </p:val>
                                        </p:tav>
                                      </p:tavLst>
                                    </p:anim>
                                    <p:anim calcmode="lin" valueType="num">
                                      <p:cBhvr additive="base">
                                        <p:cTn id="2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additive="base">
                                        <p:cTn id="32" dur="500" fill="hold"/>
                                        <p:tgtEl>
                                          <p:spTgt spid="34"/>
                                        </p:tgtEl>
                                        <p:attrNameLst>
                                          <p:attrName>ppt_x</p:attrName>
                                        </p:attrNameLst>
                                      </p:cBhvr>
                                      <p:tavLst>
                                        <p:tav tm="0">
                                          <p:val>
                                            <p:strVal val="#ppt_x"/>
                                          </p:val>
                                        </p:tav>
                                        <p:tav tm="100000">
                                          <p:val>
                                            <p:strVal val="#ppt_x"/>
                                          </p:val>
                                        </p:tav>
                                      </p:tavLst>
                                    </p:anim>
                                    <p:anim calcmode="lin" valueType="num">
                                      <p:cBhvr additive="base">
                                        <p:cTn id="33" dur="500" fill="hold"/>
                                        <p:tgtEl>
                                          <p:spTgt spid="3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 calcmode="lin" valueType="num">
                                      <p:cBhvr additive="base">
                                        <p:cTn id="36" dur="500" fill="hold"/>
                                        <p:tgtEl>
                                          <p:spTgt spid="39"/>
                                        </p:tgtEl>
                                        <p:attrNameLst>
                                          <p:attrName>ppt_x</p:attrName>
                                        </p:attrNameLst>
                                      </p:cBhvr>
                                      <p:tavLst>
                                        <p:tav tm="0">
                                          <p:val>
                                            <p:strVal val="#ppt_x"/>
                                          </p:val>
                                        </p:tav>
                                        <p:tav tm="100000">
                                          <p:val>
                                            <p:strVal val="#ppt_x"/>
                                          </p:val>
                                        </p:tav>
                                      </p:tavLst>
                                    </p:anim>
                                    <p:anim calcmode="lin" valueType="num">
                                      <p:cBhvr additive="base">
                                        <p:cTn id="37"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500" fill="hold"/>
                                        <p:tgtEl>
                                          <p:spTgt spid="40"/>
                                        </p:tgtEl>
                                        <p:attrNameLst>
                                          <p:attrName>ppt_x</p:attrName>
                                        </p:attrNameLst>
                                      </p:cBhvr>
                                      <p:tavLst>
                                        <p:tav tm="0">
                                          <p:val>
                                            <p:strVal val="#ppt_x"/>
                                          </p:val>
                                        </p:tav>
                                        <p:tav tm="100000">
                                          <p:val>
                                            <p:strVal val="#ppt_x"/>
                                          </p:val>
                                        </p:tav>
                                      </p:tavLst>
                                    </p:anim>
                                    <p:anim calcmode="lin" valueType="num">
                                      <p:cBhvr additive="base">
                                        <p:cTn id="43" dur="500" fill="hold"/>
                                        <p:tgtEl>
                                          <p:spTgt spid="40"/>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 calcmode="lin" valueType="num">
                                      <p:cBhvr additive="base">
                                        <p:cTn id="52" dur="500" fill="hold"/>
                                        <p:tgtEl>
                                          <p:spTgt spid="41"/>
                                        </p:tgtEl>
                                        <p:attrNameLst>
                                          <p:attrName>ppt_x</p:attrName>
                                        </p:attrNameLst>
                                      </p:cBhvr>
                                      <p:tavLst>
                                        <p:tav tm="0">
                                          <p:val>
                                            <p:strVal val="#ppt_x"/>
                                          </p:val>
                                        </p:tav>
                                        <p:tav tm="100000">
                                          <p:val>
                                            <p:strVal val="#ppt_x"/>
                                          </p:val>
                                        </p:tav>
                                      </p:tavLst>
                                    </p:anim>
                                    <p:anim calcmode="lin" valueType="num">
                                      <p:cBhvr additive="base">
                                        <p:cTn id="53" dur="500" fill="hold"/>
                                        <p:tgtEl>
                                          <p:spTgt spid="41"/>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ppt_x"/>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ppt_x"/>
                                          </p:val>
                                        </p:tav>
                                        <p:tav tm="100000">
                                          <p:val>
                                            <p:strVal val="#ppt_x"/>
                                          </p:val>
                                        </p:tav>
                                      </p:tavLst>
                                    </p:anim>
                                    <p:anim calcmode="lin" valueType="num">
                                      <p:cBhvr additive="base">
                                        <p:cTn id="63" dur="500" fill="hold"/>
                                        <p:tgtEl>
                                          <p:spTgt spid="32"/>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9" grpId="0"/>
      <p:bldP spid="15" grpId="0"/>
      <p:bldP spid="39" grpId="0"/>
      <p:bldP spid="40" grpId="0"/>
      <p:bldP spid="41" grpId="0"/>
      <p:bldP spid="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597755" y="769782"/>
            <a:ext cx="3931200" cy="657000"/>
          </a:xfrm>
        </p:spPr>
        <p:txBody>
          <a:bodyPr/>
          <a:lstStyle/>
          <a:p>
            <a:r>
              <a:rPr lang="en-US" smtClean="0"/>
              <a:t>DevExpress</a:t>
            </a:r>
            <a:endParaRPr lang="en-US"/>
          </a:p>
        </p:txBody>
      </p:sp>
      <p:pic>
        <p:nvPicPr>
          <p:cNvPr id="1026" name="Picture 2" descr="DevExpress DXperience | Kỹ năng của bạn, công cụ của chúng tôi | Xây dựng  các ứng dụng tuyệt vời với nhau. - VietIfy.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1069" y="1315530"/>
            <a:ext cx="4191495" cy="2277986"/>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p:cNvSpPr txBox="1">
            <a:spLocks/>
          </p:cNvSpPr>
          <p:nvPr/>
        </p:nvSpPr>
        <p:spPr>
          <a:xfrm flipH="1">
            <a:off x="250289" y="1249162"/>
            <a:ext cx="5339347" cy="4163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500"/>
              <a:buFont typeface="Josefin Sans"/>
              <a:buNone/>
              <a:defRPr sz="15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just"/>
            <a:r>
              <a:rPr lang="vi-VN" sz="1600">
                <a:solidFill>
                  <a:schemeClr val="dk1"/>
                </a:solidFill>
                <a:latin typeface="Josefin Sans" panose="020B0604020202020204" charset="0"/>
                <a:sym typeface="Arial"/>
              </a:rPr>
              <a:t>DevExpress là bộ control  rất hữu ích cho việc thiết kế và phát triển phần mềm, website,  đối với .NET nó thay thế hầu hết các control của bộ visual studio, nó không những giúp thiết kế được form đẹp hơn mà còn giúp cho công việc lập trình nhẹ nhàng hơn, nhất là trong việc tương tác dữ liệu.</a:t>
            </a:r>
          </a:p>
          <a:p>
            <a:pPr algn="just"/>
            <a:r>
              <a:rPr lang="vi-VN" sz="1600">
                <a:solidFill>
                  <a:schemeClr val="dk1"/>
                </a:solidFill>
                <a:latin typeface="Josefin Sans" panose="020B0604020202020204" charset="0"/>
                <a:sym typeface="Arial"/>
              </a:rPr>
              <a:t>DevExpress được phát triển bởi Developer Express Inc (DevExpress) là công ty phát triển phần mềm được thành lập năm 1998, có trụ sở tại Glendale, California. Hiện nay thì sản phẩm của DevExpress hướng tới những lập trình viên sử dụng Delphi/c++ Builder, Visual Studio và HTML5/Javascript.</a:t>
            </a:r>
          </a:p>
        </p:txBody>
      </p:sp>
      <p:sp>
        <p:nvSpPr>
          <p:cNvPr id="3" name="Subtitle 2"/>
          <p:cNvSpPr>
            <a:spLocks noGrp="1"/>
          </p:cNvSpPr>
          <p:nvPr>
            <p:ph type="subTitle" idx="1"/>
          </p:nvPr>
        </p:nvSpPr>
        <p:spPr>
          <a:xfrm flipH="1">
            <a:off x="5554244" y="3163587"/>
            <a:ext cx="3908320" cy="1154826"/>
          </a:xfrm>
        </p:spPr>
        <p:txBody>
          <a:bodyPr/>
          <a:lstStyle/>
          <a:p>
            <a:pPr algn="ctr"/>
            <a:r>
              <a:rPr lang="en-US" sz="1400" b="1">
                <a:solidFill>
                  <a:schemeClr val="dk1"/>
                </a:solidFill>
                <a:latin typeface="Josefin Sans" panose="020B0604020202020204" charset="0"/>
                <a:sym typeface="Arial"/>
              </a:rPr>
              <a:t>DevExpress - một trong</a:t>
            </a:r>
          </a:p>
          <a:p>
            <a:pPr algn="ctr"/>
            <a:r>
              <a:rPr lang="en-US" sz="1400" b="1">
                <a:solidFill>
                  <a:schemeClr val="dk1"/>
                </a:solidFill>
                <a:latin typeface="Josefin Sans" panose="020B0604020202020204" charset="0"/>
                <a:sym typeface="Arial"/>
              </a:rPr>
              <a:t>những bộ UI Control tốt nhất</a:t>
            </a:r>
          </a:p>
          <a:p>
            <a:pPr algn="ctr"/>
            <a:r>
              <a:rPr lang="en-US" sz="1400" b="1">
                <a:solidFill>
                  <a:schemeClr val="dk1"/>
                </a:solidFill>
                <a:latin typeface="Josefin Sans" panose="020B0604020202020204" charset="0"/>
                <a:sym typeface="Arial"/>
              </a:rPr>
              <a:t>dành cho framework .NET</a:t>
            </a:r>
            <a:r>
              <a:rPr lang="en-US" sz="1600">
                <a:solidFill>
                  <a:schemeClr val="dk1"/>
                </a:solidFill>
                <a:latin typeface="Josefin Sans" panose="020B0604020202020204" charset="0"/>
                <a:sym typeface="Arial"/>
              </a:rPr>
              <a:t>.</a:t>
            </a:r>
          </a:p>
        </p:txBody>
      </p:sp>
    </p:spTree>
    <p:extLst>
      <p:ext uri="{BB962C8B-B14F-4D97-AF65-F5344CB8AC3E}">
        <p14:creationId xmlns:p14="http://schemas.microsoft.com/office/powerpoint/2010/main" val="26314952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1000"/>
                                        <p:tgtEl>
                                          <p:spTgt spid="1026"/>
                                        </p:tgtEl>
                                      </p:cBhvr>
                                    </p:animEffect>
                                    <p:anim calcmode="lin" valueType="num">
                                      <p:cBhvr>
                                        <p:cTn id="19" dur="1000" fill="hold"/>
                                        <p:tgtEl>
                                          <p:spTgt spid="1026"/>
                                        </p:tgtEl>
                                        <p:attrNameLst>
                                          <p:attrName>ppt_x</p:attrName>
                                        </p:attrNameLst>
                                      </p:cBhvr>
                                      <p:tavLst>
                                        <p:tav tm="0">
                                          <p:val>
                                            <p:strVal val="#ppt_x"/>
                                          </p:val>
                                        </p:tav>
                                        <p:tav tm="100000">
                                          <p:val>
                                            <p:strVal val="#ppt_x"/>
                                          </p:val>
                                        </p:tav>
                                      </p:tavLst>
                                    </p:anim>
                                    <p:anim calcmode="lin" valueType="num">
                                      <p:cBhvr>
                                        <p:cTn id="20" dur="1000" fill="hold"/>
                                        <p:tgtEl>
                                          <p:spTgt spid="102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 from 2016-10-25 09:28: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506" y="1297481"/>
            <a:ext cx="3517494" cy="2583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flipH="1">
            <a:off x="531387" y="754394"/>
            <a:ext cx="3931200" cy="657000"/>
          </a:xfrm>
        </p:spPr>
        <p:txBody>
          <a:bodyPr/>
          <a:lstStyle/>
          <a:p>
            <a:r>
              <a:rPr lang="en-US" smtClean="0"/>
              <a:t>Zxing .NET Core</a:t>
            </a:r>
            <a:endParaRPr lang="en-US"/>
          </a:p>
        </p:txBody>
      </p:sp>
      <p:sp>
        <p:nvSpPr>
          <p:cNvPr id="8" name="Subtitle 2"/>
          <p:cNvSpPr txBox="1">
            <a:spLocks/>
          </p:cNvSpPr>
          <p:nvPr/>
        </p:nvSpPr>
        <p:spPr>
          <a:xfrm flipH="1">
            <a:off x="103238" y="1234413"/>
            <a:ext cx="5523268" cy="4163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500"/>
              <a:buFont typeface="Josefin Sans"/>
              <a:buNone/>
              <a:defRPr sz="15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just"/>
            <a:r>
              <a:rPr lang="vi-VN" sz="1600">
                <a:solidFill>
                  <a:schemeClr val="dk1"/>
                </a:solidFill>
                <a:latin typeface="Josefin Sans" panose="020B0604020202020204" charset="0"/>
              </a:rPr>
              <a:t>Mã vạch (Barcode) theo định nghĩa là phương pháp lưu trữ và truyền tải thông tin bằng một lọai ký hiệu gọi là ký mã vạch (Barcode symbology). Ký mã vạch hay gọi tắt cũng là mã vạch, là 1 ký hiệu tổ hợp các khoảng trắng và vạch thẳng để biểu diễn các mẫu tự, ký hiệu và các con số. Sự thay đổi trong độ rộng của vạch và khoảng trắng biểu diễn thông tin số hay chữ số dưới dạng mà máy có thể đọc được.</a:t>
            </a:r>
            <a:endParaRPr lang="en-US" sz="1600">
              <a:solidFill>
                <a:schemeClr val="dk1"/>
              </a:solidFill>
              <a:latin typeface="Josefin Sans" panose="020B0604020202020204" charset="0"/>
            </a:endParaRPr>
          </a:p>
          <a:p>
            <a:pPr algn="just"/>
            <a:r>
              <a:rPr lang="vi-VN" sz="1600">
                <a:solidFill>
                  <a:schemeClr val="dk1"/>
                </a:solidFill>
                <a:latin typeface="Josefin Sans" panose="020B0604020202020204" charset="0"/>
              </a:rPr>
              <a:t>ZXing là một thư viện xử lý hình ảnh mã vạch 1D / 2D mã nguồn mở được triển khai trên</a:t>
            </a:r>
            <a:r>
              <a:rPr lang="en-US" sz="1600">
                <a:solidFill>
                  <a:schemeClr val="dk1"/>
                </a:solidFill>
                <a:latin typeface="Josefin Sans" panose="020B0604020202020204" charset="0"/>
              </a:rPr>
              <a:t> nền tảng</a:t>
            </a:r>
            <a:r>
              <a:rPr lang="vi-VN" sz="1600">
                <a:solidFill>
                  <a:schemeClr val="dk1"/>
                </a:solidFill>
                <a:latin typeface="Josefin Sans" panose="020B0604020202020204" charset="0"/>
              </a:rPr>
              <a:t> Java, Đây là một thư viện mạnh mẽ được rất nhiều người sử dụng vì yếu tố nhanh chóng và dễ sử dụn</a:t>
            </a:r>
            <a:r>
              <a:rPr lang="en-US" sz="1600">
                <a:solidFill>
                  <a:schemeClr val="dk1"/>
                </a:solidFill>
                <a:latin typeface="Josefin Sans" panose="020B0604020202020204" charset="0"/>
              </a:rPr>
              <a:t>g</a:t>
            </a:r>
            <a:endParaRPr lang="vi-VN" sz="1600">
              <a:solidFill>
                <a:schemeClr val="dk1"/>
              </a:solidFill>
              <a:latin typeface="Josefin Sans" panose="020B0604020202020204" charset="0"/>
              <a:sym typeface="Arial"/>
            </a:endParaRPr>
          </a:p>
        </p:txBody>
      </p:sp>
      <p:sp>
        <p:nvSpPr>
          <p:cNvPr id="3" name="Subtitle 2"/>
          <p:cNvSpPr>
            <a:spLocks noGrp="1"/>
          </p:cNvSpPr>
          <p:nvPr>
            <p:ph type="subTitle" idx="1"/>
          </p:nvPr>
        </p:nvSpPr>
        <p:spPr>
          <a:xfrm flipH="1">
            <a:off x="6133483" y="3881106"/>
            <a:ext cx="2503539" cy="609778"/>
          </a:xfrm>
        </p:spPr>
        <p:txBody>
          <a:bodyPr/>
          <a:lstStyle/>
          <a:p>
            <a:pPr algn="just"/>
            <a:r>
              <a:rPr lang="en-US" sz="1400" b="1">
                <a:solidFill>
                  <a:schemeClr val="dk1"/>
                </a:solidFill>
                <a:latin typeface="Josefin Sans" panose="020B0604020202020204" charset="0"/>
              </a:rPr>
              <a:t>Các định dạng mã vạch Zxing hỗ trợ xử lý</a:t>
            </a:r>
          </a:p>
        </p:txBody>
      </p:sp>
    </p:spTree>
    <p:extLst>
      <p:ext uri="{BB962C8B-B14F-4D97-AF65-F5344CB8AC3E}">
        <p14:creationId xmlns:p14="http://schemas.microsoft.com/office/powerpoint/2010/main" val="2652815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Effect transition="in" filter="fade">
                                      <p:cBhvr>
                                        <p:cTn id="23" dur="1000"/>
                                        <p:tgtEl>
                                          <p:spTgt spid="2050"/>
                                        </p:tgtEl>
                                      </p:cBhvr>
                                    </p:animEffect>
                                    <p:anim calcmode="lin" valueType="num">
                                      <p:cBhvr>
                                        <p:cTn id="24" dur="1000" fill="hold"/>
                                        <p:tgtEl>
                                          <p:spTgt spid="2050"/>
                                        </p:tgtEl>
                                        <p:attrNameLst>
                                          <p:attrName>ppt_x</p:attrName>
                                        </p:attrNameLst>
                                      </p:cBhvr>
                                      <p:tavLst>
                                        <p:tav tm="0">
                                          <p:val>
                                            <p:strVal val="#ppt_x"/>
                                          </p:val>
                                        </p:tav>
                                        <p:tav tm="100000">
                                          <p:val>
                                            <p:strVal val="#ppt_x"/>
                                          </p:val>
                                        </p:tav>
                                      </p:tavLst>
                                    </p:anim>
                                    <p:anim calcmode="lin" valueType="num">
                                      <p:cBhvr>
                                        <p:cTn id="2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153" name="Oval 152"/>
          <p:cNvSpPr/>
          <p:nvPr/>
        </p:nvSpPr>
        <p:spPr>
          <a:xfrm>
            <a:off x="1415245" y="1207640"/>
            <a:ext cx="822960" cy="822960"/>
          </a:xfrm>
          <a:prstGeom prst="ellipse">
            <a:avLst/>
          </a:prstGeom>
          <a:solidFill>
            <a:srgbClr val="9D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Google Shape;474;p32"/>
          <p:cNvSpPr txBox="1">
            <a:spLocks noGrp="1"/>
          </p:cNvSpPr>
          <p:nvPr>
            <p:ph type="title"/>
          </p:nvPr>
        </p:nvSpPr>
        <p:spPr>
          <a:xfrm>
            <a:off x="2327430" y="363275"/>
            <a:ext cx="4489140" cy="572700"/>
          </a:xfrm>
        </p:spPr>
        <p:txBody>
          <a:bodyPr/>
          <a:lstStyle/>
          <a:p>
            <a:pPr lvl="0"/>
            <a:r>
              <a:rPr lang="en-US" smtClean="0"/>
              <a:t>NỘI DUNG TÌM HIỂU</a:t>
            </a:r>
            <a:endParaRPr lang="en-US"/>
          </a:p>
        </p:txBody>
      </p:sp>
      <p:sp>
        <p:nvSpPr>
          <p:cNvPr id="475" name="Google Shape;475;p32"/>
          <p:cNvSpPr txBox="1">
            <a:spLocks noGrp="1"/>
          </p:cNvSpPr>
          <p:nvPr>
            <p:ph type="subTitle" idx="3"/>
          </p:nvPr>
        </p:nvSpPr>
        <p:spPr>
          <a:xfrm>
            <a:off x="618291" y="2030600"/>
            <a:ext cx="2416868" cy="930088"/>
          </a:xfrm>
        </p:spPr>
        <p:txBody>
          <a:bodyPr/>
          <a:lstStyle/>
          <a:p>
            <a:pPr lvl="0"/>
            <a:r>
              <a:rPr lang="en-US" smtClean="0"/>
              <a:t>Khảo sát hiện trạng</a:t>
            </a:r>
            <a:endParaRPr lang="en-US"/>
          </a:p>
        </p:txBody>
      </p:sp>
      <p:sp>
        <p:nvSpPr>
          <p:cNvPr id="48" name="Google Shape;483;p32"/>
          <p:cNvSpPr txBox="1">
            <a:spLocks noGrp="1"/>
          </p:cNvSpPr>
          <p:nvPr>
            <p:ph type="title" idx="9"/>
          </p:nvPr>
        </p:nvSpPr>
        <p:spPr>
          <a:xfrm>
            <a:off x="1307125" y="1285370"/>
            <a:ext cx="1039200" cy="667500"/>
          </a:xfrm>
        </p:spPr>
        <p:txBody>
          <a:bodyPr/>
          <a:lstStyle/>
          <a:p>
            <a:pPr lvl="0"/>
            <a:r>
              <a:rPr lang="en-US" smtClean="0"/>
              <a:t>01</a:t>
            </a:r>
            <a:endParaRPr lang="en-US"/>
          </a:p>
        </p:txBody>
      </p:sp>
      <p:sp>
        <p:nvSpPr>
          <p:cNvPr id="154" name="Oval 153"/>
          <p:cNvSpPr/>
          <p:nvPr/>
        </p:nvSpPr>
        <p:spPr>
          <a:xfrm>
            <a:off x="4158445" y="1207640"/>
            <a:ext cx="822960" cy="822960"/>
          </a:xfrm>
          <a:prstGeom prst="ellipse">
            <a:avLst/>
          </a:prstGeom>
          <a:solidFill>
            <a:srgbClr val="9D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Google Shape;475;p32"/>
          <p:cNvSpPr txBox="1">
            <a:spLocks/>
          </p:cNvSpPr>
          <p:nvPr/>
        </p:nvSpPr>
        <p:spPr>
          <a:xfrm>
            <a:off x="3216710" y="2030600"/>
            <a:ext cx="2723346" cy="930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lvl="0"/>
            <a:r>
              <a:rPr lang="en-US"/>
              <a:t>Phân tích, đặc tả yêu cầu</a:t>
            </a:r>
          </a:p>
        </p:txBody>
      </p:sp>
      <p:sp>
        <p:nvSpPr>
          <p:cNvPr id="156" name="Google Shape;483;p32"/>
          <p:cNvSpPr txBox="1">
            <a:spLocks/>
          </p:cNvSpPr>
          <p:nvPr/>
        </p:nvSpPr>
        <p:spPr>
          <a:xfrm>
            <a:off x="4050325" y="128537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3200" b="1" i="0" u="none" strike="noStrike" cap="none">
                <a:solidFill>
                  <a:schemeClr val="bg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US" smtClean="0"/>
              <a:t>02</a:t>
            </a:r>
            <a:endParaRPr lang="en-US"/>
          </a:p>
        </p:txBody>
      </p:sp>
      <p:sp>
        <p:nvSpPr>
          <p:cNvPr id="157" name="Oval 156"/>
          <p:cNvSpPr/>
          <p:nvPr/>
        </p:nvSpPr>
        <p:spPr>
          <a:xfrm>
            <a:off x="6881790" y="1207640"/>
            <a:ext cx="822960" cy="822960"/>
          </a:xfrm>
          <a:prstGeom prst="ellipse">
            <a:avLst/>
          </a:prstGeom>
          <a:solidFill>
            <a:srgbClr val="9D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Google Shape;475;p32"/>
          <p:cNvSpPr txBox="1">
            <a:spLocks/>
          </p:cNvSpPr>
          <p:nvPr/>
        </p:nvSpPr>
        <p:spPr>
          <a:xfrm>
            <a:off x="6084836" y="2030600"/>
            <a:ext cx="2416868" cy="930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lvl="0"/>
            <a:r>
              <a:rPr lang="en-US"/>
              <a:t>Thiết kế </a:t>
            </a:r>
          </a:p>
          <a:p>
            <a:pPr lvl="0"/>
            <a:r>
              <a:rPr lang="en-US"/>
              <a:t>hệ thống</a:t>
            </a:r>
          </a:p>
        </p:txBody>
      </p:sp>
      <p:sp>
        <p:nvSpPr>
          <p:cNvPr id="159" name="Google Shape;483;p32"/>
          <p:cNvSpPr txBox="1">
            <a:spLocks/>
          </p:cNvSpPr>
          <p:nvPr/>
        </p:nvSpPr>
        <p:spPr>
          <a:xfrm>
            <a:off x="6773670" y="128537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3200" b="1" i="0" u="none" strike="noStrike" cap="none">
                <a:solidFill>
                  <a:schemeClr val="bg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US" smtClean="0"/>
              <a:t>03</a:t>
            </a:r>
            <a:endParaRPr lang="en-US"/>
          </a:p>
        </p:txBody>
      </p:sp>
      <p:sp>
        <p:nvSpPr>
          <p:cNvPr id="160" name="Oval 159"/>
          <p:cNvSpPr/>
          <p:nvPr/>
        </p:nvSpPr>
        <p:spPr>
          <a:xfrm>
            <a:off x="2917415" y="2967860"/>
            <a:ext cx="822960" cy="822960"/>
          </a:xfrm>
          <a:prstGeom prst="ellipse">
            <a:avLst/>
          </a:prstGeom>
          <a:solidFill>
            <a:srgbClr val="9D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Google Shape;475;p32"/>
          <p:cNvSpPr txBox="1">
            <a:spLocks/>
          </p:cNvSpPr>
          <p:nvPr/>
        </p:nvSpPr>
        <p:spPr>
          <a:xfrm>
            <a:off x="2006161" y="3790820"/>
            <a:ext cx="2416868" cy="930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lvl="0"/>
            <a:r>
              <a:rPr lang="en-US"/>
              <a:t>Cài đặt và kiểm thử</a:t>
            </a:r>
          </a:p>
        </p:txBody>
      </p:sp>
      <p:sp>
        <p:nvSpPr>
          <p:cNvPr id="162" name="Google Shape;483;p32"/>
          <p:cNvSpPr txBox="1">
            <a:spLocks/>
          </p:cNvSpPr>
          <p:nvPr/>
        </p:nvSpPr>
        <p:spPr>
          <a:xfrm>
            <a:off x="2809295" y="304559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3200" b="1" i="0" u="none" strike="noStrike" cap="none">
                <a:solidFill>
                  <a:schemeClr val="bg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US" smtClean="0"/>
              <a:t>04</a:t>
            </a:r>
            <a:endParaRPr lang="en-US"/>
          </a:p>
        </p:txBody>
      </p:sp>
      <p:sp>
        <p:nvSpPr>
          <p:cNvPr id="163" name="Oval 162"/>
          <p:cNvSpPr/>
          <p:nvPr/>
        </p:nvSpPr>
        <p:spPr>
          <a:xfrm>
            <a:off x="5788039" y="2969190"/>
            <a:ext cx="822960" cy="822960"/>
          </a:xfrm>
          <a:prstGeom prst="ellipse">
            <a:avLst/>
          </a:prstGeom>
          <a:solidFill>
            <a:srgbClr val="9DCE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Google Shape;475;p32"/>
          <p:cNvSpPr txBox="1">
            <a:spLocks/>
          </p:cNvSpPr>
          <p:nvPr/>
        </p:nvSpPr>
        <p:spPr>
          <a:xfrm>
            <a:off x="4991085" y="3792150"/>
            <a:ext cx="2416868" cy="930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lvl="0"/>
            <a:r>
              <a:rPr lang="en-US"/>
              <a:t>Kết luận</a:t>
            </a:r>
          </a:p>
        </p:txBody>
      </p:sp>
      <p:sp>
        <p:nvSpPr>
          <p:cNvPr id="165" name="Google Shape;483;p32"/>
          <p:cNvSpPr txBox="1">
            <a:spLocks/>
          </p:cNvSpPr>
          <p:nvPr/>
        </p:nvSpPr>
        <p:spPr>
          <a:xfrm>
            <a:off x="5679919" y="3046920"/>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4000"/>
              <a:buFont typeface="Josefin Sans"/>
              <a:buNone/>
              <a:defRPr sz="3200" b="1" i="0" u="none" strike="noStrike" cap="none">
                <a:solidFill>
                  <a:schemeClr val="bg1"/>
                </a:solidFill>
                <a:latin typeface="Josefin Sans"/>
                <a:ea typeface="Josefin Sans"/>
                <a:cs typeface="Josefin Sans"/>
                <a:sym typeface="Josefin Sans"/>
              </a:defRPr>
            </a:lvl1pPr>
            <a:lvl2pPr marR="0" lvl="1"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2pPr>
            <a:lvl3pPr marR="0" lvl="2"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3pPr>
            <a:lvl4pPr marR="0" lvl="3"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4pPr>
            <a:lvl5pPr marR="0" lvl="4"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5pPr>
            <a:lvl6pPr marR="0" lvl="5"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6pPr>
            <a:lvl7pPr marR="0" lvl="6"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7pPr>
            <a:lvl8pPr marR="0" lvl="7"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8pPr>
            <a:lvl9pPr marR="0" lvl="8" algn="ctr" rtl="0">
              <a:lnSpc>
                <a:spcPct val="100000"/>
              </a:lnSpc>
              <a:spcBef>
                <a:spcPts val="0"/>
              </a:spcBef>
              <a:spcAft>
                <a:spcPts val="0"/>
              </a:spcAft>
              <a:buClr>
                <a:schemeClr val="accent6"/>
              </a:buClr>
              <a:buSzPts val="4000"/>
              <a:buFont typeface="Josefin Sans"/>
              <a:buNone/>
              <a:defRPr sz="4000" b="1" i="0" u="none" strike="noStrike" cap="none">
                <a:solidFill>
                  <a:schemeClr val="accent6"/>
                </a:solidFill>
                <a:latin typeface="Josefin Sans"/>
                <a:ea typeface="Josefin Sans"/>
                <a:cs typeface="Josefin Sans"/>
                <a:sym typeface="Josefin Sans"/>
              </a:defRPr>
            </a:lvl9pPr>
          </a:lstStyle>
          <a:p>
            <a:r>
              <a:rPr lang="en-US" smtClean="0"/>
              <a:t>05</a:t>
            </a:r>
            <a:endParaRPr lang="en-US"/>
          </a:p>
        </p:txBody>
      </p:sp>
    </p:spTree>
    <p:extLst>
      <p:ext uri="{BB962C8B-B14F-4D97-AF65-F5344CB8AC3E}">
        <p14:creationId xmlns:p14="http://schemas.microsoft.com/office/powerpoint/2010/main" val="36157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down)">
                                      <p:cBhvr>
                                        <p:cTn id="12" dur="580">
                                          <p:stCondLst>
                                            <p:cond delay="0"/>
                                          </p:stCondLst>
                                        </p:cTn>
                                        <p:tgtEl>
                                          <p:spTgt spid="153"/>
                                        </p:tgtEl>
                                      </p:cBhvr>
                                    </p:animEffect>
                                    <p:anim calcmode="lin" valueType="num">
                                      <p:cBhvr>
                                        <p:cTn id="13" dur="1822" tmFilter="0,0; 0.14,0.36; 0.43,0.73; 0.71,0.91; 1.0,1.0">
                                          <p:stCondLst>
                                            <p:cond delay="0"/>
                                          </p:stCondLst>
                                        </p:cTn>
                                        <p:tgtEl>
                                          <p:spTgt spid="15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5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5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5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53"/>
                                        </p:tgtEl>
                                        <p:attrNameLst>
                                          <p:attrName>ppt_y</p:attrName>
                                        </p:attrNameLst>
                                      </p:cBhvr>
                                      <p:tavLst>
                                        <p:tav tm="0" fmla="#ppt_y-sin(pi*$)/81">
                                          <p:val>
                                            <p:fltVal val="0"/>
                                          </p:val>
                                        </p:tav>
                                        <p:tav tm="100000">
                                          <p:val>
                                            <p:fltVal val="1"/>
                                          </p:val>
                                        </p:tav>
                                      </p:tavLst>
                                    </p:anim>
                                    <p:animScale>
                                      <p:cBhvr>
                                        <p:cTn id="18" dur="26">
                                          <p:stCondLst>
                                            <p:cond delay="650"/>
                                          </p:stCondLst>
                                        </p:cTn>
                                        <p:tgtEl>
                                          <p:spTgt spid="153"/>
                                        </p:tgtEl>
                                      </p:cBhvr>
                                      <p:to x="100000" y="60000"/>
                                    </p:animScale>
                                    <p:animScale>
                                      <p:cBhvr>
                                        <p:cTn id="19" dur="166" decel="50000">
                                          <p:stCondLst>
                                            <p:cond delay="676"/>
                                          </p:stCondLst>
                                        </p:cTn>
                                        <p:tgtEl>
                                          <p:spTgt spid="153"/>
                                        </p:tgtEl>
                                      </p:cBhvr>
                                      <p:to x="100000" y="100000"/>
                                    </p:animScale>
                                    <p:animScale>
                                      <p:cBhvr>
                                        <p:cTn id="20" dur="26">
                                          <p:stCondLst>
                                            <p:cond delay="1312"/>
                                          </p:stCondLst>
                                        </p:cTn>
                                        <p:tgtEl>
                                          <p:spTgt spid="153"/>
                                        </p:tgtEl>
                                      </p:cBhvr>
                                      <p:to x="100000" y="80000"/>
                                    </p:animScale>
                                    <p:animScale>
                                      <p:cBhvr>
                                        <p:cTn id="21" dur="166" decel="50000">
                                          <p:stCondLst>
                                            <p:cond delay="1338"/>
                                          </p:stCondLst>
                                        </p:cTn>
                                        <p:tgtEl>
                                          <p:spTgt spid="153"/>
                                        </p:tgtEl>
                                      </p:cBhvr>
                                      <p:to x="100000" y="100000"/>
                                    </p:animScale>
                                    <p:animScale>
                                      <p:cBhvr>
                                        <p:cTn id="22" dur="26">
                                          <p:stCondLst>
                                            <p:cond delay="1642"/>
                                          </p:stCondLst>
                                        </p:cTn>
                                        <p:tgtEl>
                                          <p:spTgt spid="153"/>
                                        </p:tgtEl>
                                      </p:cBhvr>
                                      <p:to x="100000" y="90000"/>
                                    </p:animScale>
                                    <p:animScale>
                                      <p:cBhvr>
                                        <p:cTn id="23" dur="166" decel="50000">
                                          <p:stCondLst>
                                            <p:cond delay="1668"/>
                                          </p:stCondLst>
                                        </p:cTn>
                                        <p:tgtEl>
                                          <p:spTgt spid="153"/>
                                        </p:tgtEl>
                                      </p:cBhvr>
                                      <p:to x="100000" y="100000"/>
                                    </p:animScale>
                                    <p:animScale>
                                      <p:cBhvr>
                                        <p:cTn id="24" dur="26">
                                          <p:stCondLst>
                                            <p:cond delay="1808"/>
                                          </p:stCondLst>
                                        </p:cTn>
                                        <p:tgtEl>
                                          <p:spTgt spid="153"/>
                                        </p:tgtEl>
                                      </p:cBhvr>
                                      <p:to x="100000" y="95000"/>
                                    </p:animScale>
                                    <p:animScale>
                                      <p:cBhvr>
                                        <p:cTn id="25" dur="166" decel="50000">
                                          <p:stCondLst>
                                            <p:cond delay="1834"/>
                                          </p:stCondLst>
                                        </p:cTn>
                                        <p:tgtEl>
                                          <p:spTgt spid="153"/>
                                        </p:tgtEl>
                                      </p:cBhvr>
                                      <p:to x="100000" y="100000"/>
                                    </p:animScale>
                                  </p:childTnLst>
                                </p:cTn>
                              </p:par>
                              <p:par>
                                <p:cTn id="26" presetID="45"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2000"/>
                                        <p:tgtEl>
                                          <p:spTgt spid="48"/>
                                        </p:tgtEl>
                                      </p:cBhvr>
                                    </p:animEffect>
                                    <p:anim calcmode="lin" valueType="num">
                                      <p:cBhvr>
                                        <p:cTn id="29" dur="2000" fill="hold"/>
                                        <p:tgtEl>
                                          <p:spTgt spid="48"/>
                                        </p:tgtEl>
                                        <p:attrNameLst>
                                          <p:attrName>ppt_w</p:attrName>
                                        </p:attrNameLst>
                                      </p:cBhvr>
                                      <p:tavLst>
                                        <p:tav tm="0" fmla="#ppt_w*sin(2.5*pi*$)">
                                          <p:val>
                                            <p:fltVal val="0"/>
                                          </p:val>
                                        </p:tav>
                                        <p:tav tm="100000">
                                          <p:val>
                                            <p:fltVal val="1"/>
                                          </p:val>
                                        </p:tav>
                                      </p:tavLst>
                                    </p:anim>
                                    <p:anim calcmode="lin" valueType="num">
                                      <p:cBhvr>
                                        <p:cTn id="30" dur="2000" fill="hold"/>
                                        <p:tgtEl>
                                          <p:spTgt spid="48"/>
                                        </p:tgtEl>
                                        <p:attrNameLst>
                                          <p:attrName>ppt_h</p:attrName>
                                        </p:attrNameLst>
                                      </p:cBhvr>
                                      <p:tavLst>
                                        <p:tav tm="0">
                                          <p:val>
                                            <p:strVal val="#ppt_h"/>
                                          </p:val>
                                        </p:tav>
                                        <p:tav tm="100000">
                                          <p:val>
                                            <p:strVal val="#ppt_h"/>
                                          </p:val>
                                        </p:tav>
                                      </p:tavLst>
                                    </p:anim>
                                  </p:childTnLst>
                                </p:cTn>
                              </p:par>
                              <p:par>
                                <p:cTn id="31" presetID="45" presetClass="entr" presetSubtype="0" fill="hold" grpId="0" nodeType="withEffect">
                                  <p:stCondLst>
                                    <p:cond delay="0"/>
                                  </p:stCondLst>
                                  <p:childTnLst>
                                    <p:set>
                                      <p:cBhvr>
                                        <p:cTn id="32" dur="1" fill="hold">
                                          <p:stCondLst>
                                            <p:cond delay="0"/>
                                          </p:stCondLst>
                                        </p:cTn>
                                        <p:tgtEl>
                                          <p:spTgt spid="475">
                                            <p:txEl>
                                              <p:pRg st="0" end="0"/>
                                            </p:txEl>
                                          </p:spTgt>
                                        </p:tgtEl>
                                        <p:attrNameLst>
                                          <p:attrName>style.visibility</p:attrName>
                                        </p:attrNameLst>
                                      </p:cBhvr>
                                      <p:to>
                                        <p:strVal val="visible"/>
                                      </p:to>
                                    </p:set>
                                    <p:animEffect transition="in" filter="fade">
                                      <p:cBhvr>
                                        <p:cTn id="33" dur="2000"/>
                                        <p:tgtEl>
                                          <p:spTgt spid="475">
                                            <p:txEl>
                                              <p:pRg st="0" end="0"/>
                                            </p:txEl>
                                          </p:spTgt>
                                        </p:tgtEl>
                                      </p:cBhvr>
                                    </p:animEffect>
                                    <p:anim calcmode="lin" valueType="num">
                                      <p:cBhvr>
                                        <p:cTn id="34" dur="2000" fill="hold"/>
                                        <p:tgtEl>
                                          <p:spTgt spid="475">
                                            <p:txEl>
                                              <p:pRg st="0" end="0"/>
                                            </p:txEl>
                                          </p:spTgt>
                                        </p:tgtEl>
                                        <p:attrNameLst>
                                          <p:attrName>ppt_w</p:attrName>
                                        </p:attrNameLst>
                                      </p:cBhvr>
                                      <p:tavLst>
                                        <p:tav tm="0" fmla="#ppt_w*sin(2.5*pi*$)">
                                          <p:val>
                                            <p:fltVal val="0"/>
                                          </p:val>
                                        </p:tav>
                                        <p:tav tm="100000">
                                          <p:val>
                                            <p:fltVal val="1"/>
                                          </p:val>
                                        </p:tav>
                                      </p:tavLst>
                                    </p:anim>
                                    <p:anim calcmode="lin" valueType="num">
                                      <p:cBhvr>
                                        <p:cTn id="35" dur="2000" fill="hold"/>
                                        <p:tgtEl>
                                          <p:spTgt spid="475">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2000"/>
                                        <p:tgtEl>
                                          <p:spTgt spid="155"/>
                                        </p:tgtEl>
                                      </p:cBhvr>
                                    </p:animEffect>
                                    <p:anim calcmode="lin" valueType="num">
                                      <p:cBhvr>
                                        <p:cTn id="41" dur="2000" fill="hold"/>
                                        <p:tgtEl>
                                          <p:spTgt spid="155"/>
                                        </p:tgtEl>
                                        <p:attrNameLst>
                                          <p:attrName>ppt_w</p:attrName>
                                        </p:attrNameLst>
                                      </p:cBhvr>
                                      <p:tavLst>
                                        <p:tav tm="0" fmla="#ppt_w*sin(2.5*pi*$)">
                                          <p:val>
                                            <p:fltVal val="0"/>
                                          </p:val>
                                        </p:tav>
                                        <p:tav tm="100000">
                                          <p:val>
                                            <p:fltVal val="1"/>
                                          </p:val>
                                        </p:tav>
                                      </p:tavLst>
                                    </p:anim>
                                    <p:anim calcmode="lin" valueType="num">
                                      <p:cBhvr>
                                        <p:cTn id="42" dur="2000" fill="hold"/>
                                        <p:tgtEl>
                                          <p:spTgt spid="155"/>
                                        </p:tgtEl>
                                        <p:attrNameLst>
                                          <p:attrName>ppt_h</p:attrName>
                                        </p:attrNameLst>
                                      </p:cBhvr>
                                      <p:tavLst>
                                        <p:tav tm="0">
                                          <p:val>
                                            <p:strVal val="#ppt_h"/>
                                          </p:val>
                                        </p:tav>
                                        <p:tav tm="100000">
                                          <p:val>
                                            <p:strVal val="#ppt_h"/>
                                          </p:val>
                                        </p:tav>
                                      </p:tavLst>
                                    </p:anim>
                                  </p:childTnLst>
                                </p:cTn>
                              </p:par>
                              <p:par>
                                <p:cTn id="43" presetID="53" presetClass="entr" presetSubtype="16" fill="hold" grpId="0" nodeType="withEffect">
                                  <p:stCondLst>
                                    <p:cond delay="0"/>
                                  </p:stCondLst>
                                  <p:childTnLst>
                                    <p:set>
                                      <p:cBhvr>
                                        <p:cTn id="44" dur="1" fill="hold">
                                          <p:stCondLst>
                                            <p:cond delay="0"/>
                                          </p:stCondLst>
                                        </p:cTn>
                                        <p:tgtEl>
                                          <p:spTgt spid="156"/>
                                        </p:tgtEl>
                                        <p:attrNameLst>
                                          <p:attrName>style.visibility</p:attrName>
                                        </p:attrNameLst>
                                      </p:cBhvr>
                                      <p:to>
                                        <p:strVal val="visible"/>
                                      </p:to>
                                    </p:set>
                                    <p:anim calcmode="lin" valueType="num">
                                      <p:cBhvr>
                                        <p:cTn id="45" dur="500" fill="hold"/>
                                        <p:tgtEl>
                                          <p:spTgt spid="156"/>
                                        </p:tgtEl>
                                        <p:attrNameLst>
                                          <p:attrName>ppt_w</p:attrName>
                                        </p:attrNameLst>
                                      </p:cBhvr>
                                      <p:tavLst>
                                        <p:tav tm="0">
                                          <p:val>
                                            <p:fltVal val="0"/>
                                          </p:val>
                                        </p:tav>
                                        <p:tav tm="100000">
                                          <p:val>
                                            <p:strVal val="#ppt_w"/>
                                          </p:val>
                                        </p:tav>
                                      </p:tavLst>
                                    </p:anim>
                                    <p:anim calcmode="lin" valueType="num">
                                      <p:cBhvr>
                                        <p:cTn id="46" dur="500" fill="hold"/>
                                        <p:tgtEl>
                                          <p:spTgt spid="156"/>
                                        </p:tgtEl>
                                        <p:attrNameLst>
                                          <p:attrName>ppt_h</p:attrName>
                                        </p:attrNameLst>
                                      </p:cBhvr>
                                      <p:tavLst>
                                        <p:tav tm="0">
                                          <p:val>
                                            <p:fltVal val="0"/>
                                          </p:val>
                                        </p:tav>
                                        <p:tav tm="100000">
                                          <p:val>
                                            <p:strVal val="#ppt_h"/>
                                          </p:val>
                                        </p:tav>
                                      </p:tavLst>
                                    </p:anim>
                                    <p:animEffect transition="in" filter="fade">
                                      <p:cBhvr>
                                        <p:cTn id="47" dur="500"/>
                                        <p:tgtEl>
                                          <p:spTgt spid="156"/>
                                        </p:tgtEl>
                                      </p:cBhvr>
                                    </p:animEffect>
                                  </p:childTnLst>
                                </p:cTn>
                              </p:par>
                              <p:par>
                                <p:cTn id="48" presetID="26" presetClass="entr" presetSubtype="0"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80">
                                          <p:stCondLst>
                                            <p:cond delay="0"/>
                                          </p:stCondLst>
                                        </p:cTn>
                                        <p:tgtEl>
                                          <p:spTgt spid="154"/>
                                        </p:tgtEl>
                                      </p:cBhvr>
                                    </p:animEffect>
                                    <p:anim calcmode="lin" valueType="num">
                                      <p:cBhvr>
                                        <p:cTn id="51" dur="1822" tmFilter="0,0; 0.14,0.36; 0.43,0.73; 0.71,0.91; 1.0,1.0">
                                          <p:stCondLst>
                                            <p:cond delay="0"/>
                                          </p:stCondLst>
                                        </p:cTn>
                                        <p:tgtEl>
                                          <p:spTgt spid="154"/>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154"/>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154"/>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154"/>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154"/>
                                        </p:tgtEl>
                                        <p:attrNameLst>
                                          <p:attrName>ppt_y</p:attrName>
                                        </p:attrNameLst>
                                      </p:cBhvr>
                                      <p:tavLst>
                                        <p:tav tm="0" fmla="#ppt_y-sin(pi*$)/81">
                                          <p:val>
                                            <p:fltVal val="0"/>
                                          </p:val>
                                        </p:tav>
                                        <p:tav tm="100000">
                                          <p:val>
                                            <p:fltVal val="1"/>
                                          </p:val>
                                        </p:tav>
                                      </p:tavLst>
                                    </p:anim>
                                    <p:animScale>
                                      <p:cBhvr>
                                        <p:cTn id="56" dur="26">
                                          <p:stCondLst>
                                            <p:cond delay="650"/>
                                          </p:stCondLst>
                                        </p:cTn>
                                        <p:tgtEl>
                                          <p:spTgt spid="154"/>
                                        </p:tgtEl>
                                      </p:cBhvr>
                                      <p:to x="100000" y="60000"/>
                                    </p:animScale>
                                    <p:animScale>
                                      <p:cBhvr>
                                        <p:cTn id="57" dur="166" decel="50000">
                                          <p:stCondLst>
                                            <p:cond delay="676"/>
                                          </p:stCondLst>
                                        </p:cTn>
                                        <p:tgtEl>
                                          <p:spTgt spid="154"/>
                                        </p:tgtEl>
                                      </p:cBhvr>
                                      <p:to x="100000" y="100000"/>
                                    </p:animScale>
                                    <p:animScale>
                                      <p:cBhvr>
                                        <p:cTn id="58" dur="26">
                                          <p:stCondLst>
                                            <p:cond delay="1312"/>
                                          </p:stCondLst>
                                        </p:cTn>
                                        <p:tgtEl>
                                          <p:spTgt spid="154"/>
                                        </p:tgtEl>
                                      </p:cBhvr>
                                      <p:to x="100000" y="80000"/>
                                    </p:animScale>
                                    <p:animScale>
                                      <p:cBhvr>
                                        <p:cTn id="59" dur="166" decel="50000">
                                          <p:stCondLst>
                                            <p:cond delay="1338"/>
                                          </p:stCondLst>
                                        </p:cTn>
                                        <p:tgtEl>
                                          <p:spTgt spid="154"/>
                                        </p:tgtEl>
                                      </p:cBhvr>
                                      <p:to x="100000" y="100000"/>
                                    </p:animScale>
                                    <p:animScale>
                                      <p:cBhvr>
                                        <p:cTn id="60" dur="26">
                                          <p:stCondLst>
                                            <p:cond delay="1642"/>
                                          </p:stCondLst>
                                        </p:cTn>
                                        <p:tgtEl>
                                          <p:spTgt spid="154"/>
                                        </p:tgtEl>
                                      </p:cBhvr>
                                      <p:to x="100000" y="90000"/>
                                    </p:animScale>
                                    <p:animScale>
                                      <p:cBhvr>
                                        <p:cTn id="61" dur="166" decel="50000">
                                          <p:stCondLst>
                                            <p:cond delay="1668"/>
                                          </p:stCondLst>
                                        </p:cTn>
                                        <p:tgtEl>
                                          <p:spTgt spid="154"/>
                                        </p:tgtEl>
                                      </p:cBhvr>
                                      <p:to x="100000" y="100000"/>
                                    </p:animScale>
                                    <p:animScale>
                                      <p:cBhvr>
                                        <p:cTn id="62" dur="26">
                                          <p:stCondLst>
                                            <p:cond delay="1808"/>
                                          </p:stCondLst>
                                        </p:cTn>
                                        <p:tgtEl>
                                          <p:spTgt spid="154"/>
                                        </p:tgtEl>
                                      </p:cBhvr>
                                      <p:to x="100000" y="95000"/>
                                    </p:animScale>
                                    <p:animScale>
                                      <p:cBhvr>
                                        <p:cTn id="63" dur="166" decel="50000">
                                          <p:stCondLst>
                                            <p:cond delay="1834"/>
                                          </p:stCondLst>
                                        </p:cTn>
                                        <p:tgtEl>
                                          <p:spTgt spid="154"/>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159"/>
                                        </p:tgtEl>
                                        <p:attrNameLst>
                                          <p:attrName>style.visibility</p:attrName>
                                        </p:attrNameLst>
                                      </p:cBhvr>
                                      <p:to>
                                        <p:strVal val="visible"/>
                                      </p:to>
                                    </p:set>
                                    <p:animEffect transition="in" filter="wipe(down)">
                                      <p:cBhvr>
                                        <p:cTn id="68" dur="580">
                                          <p:stCondLst>
                                            <p:cond delay="0"/>
                                          </p:stCondLst>
                                        </p:cTn>
                                        <p:tgtEl>
                                          <p:spTgt spid="159"/>
                                        </p:tgtEl>
                                      </p:cBhvr>
                                    </p:animEffect>
                                    <p:anim calcmode="lin" valueType="num">
                                      <p:cBhvr>
                                        <p:cTn id="69" dur="1822" tmFilter="0,0; 0.14,0.36; 0.43,0.73; 0.71,0.91; 1.0,1.0">
                                          <p:stCondLst>
                                            <p:cond delay="0"/>
                                          </p:stCondLst>
                                        </p:cTn>
                                        <p:tgtEl>
                                          <p:spTgt spid="159"/>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59"/>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59"/>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59"/>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59"/>
                                        </p:tgtEl>
                                        <p:attrNameLst>
                                          <p:attrName>ppt_y</p:attrName>
                                        </p:attrNameLst>
                                      </p:cBhvr>
                                      <p:tavLst>
                                        <p:tav tm="0" fmla="#ppt_y-sin(pi*$)/81">
                                          <p:val>
                                            <p:fltVal val="0"/>
                                          </p:val>
                                        </p:tav>
                                        <p:tav tm="100000">
                                          <p:val>
                                            <p:fltVal val="1"/>
                                          </p:val>
                                        </p:tav>
                                      </p:tavLst>
                                    </p:anim>
                                    <p:animScale>
                                      <p:cBhvr>
                                        <p:cTn id="74" dur="26">
                                          <p:stCondLst>
                                            <p:cond delay="650"/>
                                          </p:stCondLst>
                                        </p:cTn>
                                        <p:tgtEl>
                                          <p:spTgt spid="159"/>
                                        </p:tgtEl>
                                      </p:cBhvr>
                                      <p:to x="100000" y="60000"/>
                                    </p:animScale>
                                    <p:animScale>
                                      <p:cBhvr>
                                        <p:cTn id="75" dur="166" decel="50000">
                                          <p:stCondLst>
                                            <p:cond delay="676"/>
                                          </p:stCondLst>
                                        </p:cTn>
                                        <p:tgtEl>
                                          <p:spTgt spid="159"/>
                                        </p:tgtEl>
                                      </p:cBhvr>
                                      <p:to x="100000" y="100000"/>
                                    </p:animScale>
                                    <p:animScale>
                                      <p:cBhvr>
                                        <p:cTn id="76" dur="26">
                                          <p:stCondLst>
                                            <p:cond delay="1312"/>
                                          </p:stCondLst>
                                        </p:cTn>
                                        <p:tgtEl>
                                          <p:spTgt spid="159"/>
                                        </p:tgtEl>
                                      </p:cBhvr>
                                      <p:to x="100000" y="80000"/>
                                    </p:animScale>
                                    <p:animScale>
                                      <p:cBhvr>
                                        <p:cTn id="77" dur="166" decel="50000">
                                          <p:stCondLst>
                                            <p:cond delay="1338"/>
                                          </p:stCondLst>
                                        </p:cTn>
                                        <p:tgtEl>
                                          <p:spTgt spid="159"/>
                                        </p:tgtEl>
                                      </p:cBhvr>
                                      <p:to x="100000" y="100000"/>
                                    </p:animScale>
                                    <p:animScale>
                                      <p:cBhvr>
                                        <p:cTn id="78" dur="26">
                                          <p:stCondLst>
                                            <p:cond delay="1642"/>
                                          </p:stCondLst>
                                        </p:cTn>
                                        <p:tgtEl>
                                          <p:spTgt spid="159"/>
                                        </p:tgtEl>
                                      </p:cBhvr>
                                      <p:to x="100000" y="90000"/>
                                    </p:animScale>
                                    <p:animScale>
                                      <p:cBhvr>
                                        <p:cTn id="79" dur="166" decel="50000">
                                          <p:stCondLst>
                                            <p:cond delay="1668"/>
                                          </p:stCondLst>
                                        </p:cTn>
                                        <p:tgtEl>
                                          <p:spTgt spid="159"/>
                                        </p:tgtEl>
                                      </p:cBhvr>
                                      <p:to x="100000" y="100000"/>
                                    </p:animScale>
                                    <p:animScale>
                                      <p:cBhvr>
                                        <p:cTn id="80" dur="26">
                                          <p:stCondLst>
                                            <p:cond delay="1808"/>
                                          </p:stCondLst>
                                        </p:cTn>
                                        <p:tgtEl>
                                          <p:spTgt spid="159"/>
                                        </p:tgtEl>
                                      </p:cBhvr>
                                      <p:to x="100000" y="95000"/>
                                    </p:animScale>
                                    <p:animScale>
                                      <p:cBhvr>
                                        <p:cTn id="81" dur="166" decel="50000">
                                          <p:stCondLst>
                                            <p:cond delay="1834"/>
                                          </p:stCondLst>
                                        </p:cTn>
                                        <p:tgtEl>
                                          <p:spTgt spid="159"/>
                                        </p:tgtEl>
                                      </p:cBhvr>
                                      <p:to x="100000" y="100000"/>
                                    </p:animScale>
                                  </p:childTnLst>
                                </p:cTn>
                              </p:par>
                              <p:par>
                                <p:cTn id="82" presetID="45" presetClass="entr" presetSubtype="0" fill="hold" grpId="0" nodeType="withEffect">
                                  <p:stCondLst>
                                    <p:cond delay="0"/>
                                  </p:stCondLst>
                                  <p:childTnLst>
                                    <p:set>
                                      <p:cBhvr>
                                        <p:cTn id="83" dur="1" fill="hold">
                                          <p:stCondLst>
                                            <p:cond delay="0"/>
                                          </p:stCondLst>
                                        </p:cTn>
                                        <p:tgtEl>
                                          <p:spTgt spid="158"/>
                                        </p:tgtEl>
                                        <p:attrNameLst>
                                          <p:attrName>style.visibility</p:attrName>
                                        </p:attrNameLst>
                                      </p:cBhvr>
                                      <p:to>
                                        <p:strVal val="visible"/>
                                      </p:to>
                                    </p:set>
                                    <p:animEffect transition="in" filter="fade">
                                      <p:cBhvr>
                                        <p:cTn id="84" dur="2000"/>
                                        <p:tgtEl>
                                          <p:spTgt spid="158"/>
                                        </p:tgtEl>
                                      </p:cBhvr>
                                    </p:animEffect>
                                    <p:anim calcmode="lin" valueType="num">
                                      <p:cBhvr>
                                        <p:cTn id="85" dur="2000" fill="hold"/>
                                        <p:tgtEl>
                                          <p:spTgt spid="158"/>
                                        </p:tgtEl>
                                        <p:attrNameLst>
                                          <p:attrName>ppt_w</p:attrName>
                                        </p:attrNameLst>
                                      </p:cBhvr>
                                      <p:tavLst>
                                        <p:tav tm="0" fmla="#ppt_w*sin(2.5*pi*$)">
                                          <p:val>
                                            <p:fltVal val="0"/>
                                          </p:val>
                                        </p:tav>
                                        <p:tav tm="100000">
                                          <p:val>
                                            <p:fltVal val="1"/>
                                          </p:val>
                                        </p:tav>
                                      </p:tavLst>
                                    </p:anim>
                                    <p:anim calcmode="lin" valueType="num">
                                      <p:cBhvr>
                                        <p:cTn id="86" dur="2000" fill="hold"/>
                                        <p:tgtEl>
                                          <p:spTgt spid="158"/>
                                        </p:tgtEl>
                                        <p:attrNameLst>
                                          <p:attrName>ppt_h</p:attrName>
                                        </p:attrNameLst>
                                      </p:cBhvr>
                                      <p:tavLst>
                                        <p:tav tm="0">
                                          <p:val>
                                            <p:strVal val="#ppt_h"/>
                                          </p:val>
                                        </p:tav>
                                        <p:tav tm="100000">
                                          <p:val>
                                            <p:strVal val="#ppt_h"/>
                                          </p:val>
                                        </p:tav>
                                      </p:tavLst>
                                    </p:anim>
                                  </p:childTnLst>
                                </p:cTn>
                              </p:par>
                              <p:par>
                                <p:cTn id="87" presetID="26"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animEffect transition="in" filter="wipe(down)">
                                      <p:cBhvr>
                                        <p:cTn id="89" dur="580">
                                          <p:stCondLst>
                                            <p:cond delay="0"/>
                                          </p:stCondLst>
                                        </p:cTn>
                                        <p:tgtEl>
                                          <p:spTgt spid="157"/>
                                        </p:tgtEl>
                                      </p:cBhvr>
                                    </p:animEffect>
                                    <p:anim calcmode="lin" valueType="num">
                                      <p:cBhvr>
                                        <p:cTn id="90" dur="1822" tmFilter="0,0; 0.14,0.36; 0.43,0.73; 0.71,0.91; 1.0,1.0">
                                          <p:stCondLst>
                                            <p:cond delay="0"/>
                                          </p:stCondLst>
                                        </p:cTn>
                                        <p:tgtEl>
                                          <p:spTgt spid="15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5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5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5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57"/>
                                        </p:tgtEl>
                                        <p:attrNameLst>
                                          <p:attrName>ppt_y</p:attrName>
                                        </p:attrNameLst>
                                      </p:cBhvr>
                                      <p:tavLst>
                                        <p:tav tm="0" fmla="#ppt_y-sin(pi*$)/81">
                                          <p:val>
                                            <p:fltVal val="0"/>
                                          </p:val>
                                        </p:tav>
                                        <p:tav tm="100000">
                                          <p:val>
                                            <p:fltVal val="1"/>
                                          </p:val>
                                        </p:tav>
                                      </p:tavLst>
                                    </p:anim>
                                    <p:animScale>
                                      <p:cBhvr>
                                        <p:cTn id="95" dur="26">
                                          <p:stCondLst>
                                            <p:cond delay="650"/>
                                          </p:stCondLst>
                                        </p:cTn>
                                        <p:tgtEl>
                                          <p:spTgt spid="157"/>
                                        </p:tgtEl>
                                      </p:cBhvr>
                                      <p:to x="100000" y="60000"/>
                                    </p:animScale>
                                    <p:animScale>
                                      <p:cBhvr>
                                        <p:cTn id="96" dur="166" decel="50000">
                                          <p:stCondLst>
                                            <p:cond delay="676"/>
                                          </p:stCondLst>
                                        </p:cTn>
                                        <p:tgtEl>
                                          <p:spTgt spid="157"/>
                                        </p:tgtEl>
                                      </p:cBhvr>
                                      <p:to x="100000" y="100000"/>
                                    </p:animScale>
                                    <p:animScale>
                                      <p:cBhvr>
                                        <p:cTn id="97" dur="26">
                                          <p:stCondLst>
                                            <p:cond delay="1312"/>
                                          </p:stCondLst>
                                        </p:cTn>
                                        <p:tgtEl>
                                          <p:spTgt spid="157"/>
                                        </p:tgtEl>
                                      </p:cBhvr>
                                      <p:to x="100000" y="80000"/>
                                    </p:animScale>
                                    <p:animScale>
                                      <p:cBhvr>
                                        <p:cTn id="98" dur="166" decel="50000">
                                          <p:stCondLst>
                                            <p:cond delay="1338"/>
                                          </p:stCondLst>
                                        </p:cTn>
                                        <p:tgtEl>
                                          <p:spTgt spid="157"/>
                                        </p:tgtEl>
                                      </p:cBhvr>
                                      <p:to x="100000" y="100000"/>
                                    </p:animScale>
                                    <p:animScale>
                                      <p:cBhvr>
                                        <p:cTn id="99" dur="26">
                                          <p:stCondLst>
                                            <p:cond delay="1642"/>
                                          </p:stCondLst>
                                        </p:cTn>
                                        <p:tgtEl>
                                          <p:spTgt spid="157"/>
                                        </p:tgtEl>
                                      </p:cBhvr>
                                      <p:to x="100000" y="90000"/>
                                    </p:animScale>
                                    <p:animScale>
                                      <p:cBhvr>
                                        <p:cTn id="100" dur="166" decel="50000">
                                          <p:stCondLst>
                                            <p:cond delay="1668"/>
                                          </p:stCondLst>
                                        </p:cTn>
                                        <p:tgtEl>
                                          <p:spTgt spid="157"/>
                                        </p:tgtEl>
                                      </p:cBhvr>
                                      <p:to x="100000" y="100000"/>
                                    </p:animScale>
                                    <p:animScale>
                                      <p:cBhvr>
                                        <p:cTn id="101" dur="26">
                                          <p:stCondLst>
                                            <p:cond delay="1808"/>
                                          </p:stCondLst>
                                        </p:cTn>
                                        <p:tgtEl>
                                          <p:spTgt spid="157"/>
                                        </p:tgtEl>
                                      </p:cBhvr>
                                      <p:to x="100000" y="95000"/>
                                    </p:animScale>
                                    <p:animScale>
                                      <p:cBhvr>
                                        <p:cTn id="102" dur="166" decel="50000">
                                          <p:stCondLst>
                                            <p:cond delay="1834"/>
                                          </p:stCondLst>
                                        </p:cTn>
                                        <p:tgtEl>
                                          <p:spTgt spid="157"/>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160"/>
                                        </p:tgtEl>
                                        <p:attrNameLst>
                                          <p:attrName>style.visibility</p:attrName>
                                        </p:attrNameLst>
                                      </p:cBhvr>
                                      <p:to>
                                        <p:strVal val="visible"/>
                                      </p:to>
                                    </p:set>
                                    <p:animEffect transition="in" filter="wipe(down)">
                                      <p:cBhvr>
                                        <p:cTn id="107" dur="580">
                                          <p:stCondLst>
                                            <p:cond delay="0"/>
                                          </p:stCondLst>
                                        </p:cTn>
                                        <p:tgtEl>
                                          <p:spTgt spid="160"/>
                                        </p:tgtEl>
                                      </p:cBhvr>
                                    </p:animEffect>
                                    <p:anim calcmode="lin" valueType="num">
                                      <p:cBhvr>
                                        <p:cTn id="108" dur="1822" tmFilter="0,0; 0.14,0.36; 0.43,0.73; 0.71,0.91; 1.0,1.0">
                                          <p:stCondLst>
                                            <p:cond delay="0"/>
                                          </p:stCondLst>
                                        </p:cTn>
                                        <p:tgtEl>
                                          <p:spTgt spid="160"/>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160"/>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160"/>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160"/>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160"/>
                                        </p:tgtEl>
                                        <p:attrNameLst>
                                          <p:attrName>ppt_y</p:attrName>
                                        </p:attrNameLst>
                                      </p:cBhvr>
                                      <p:tavLst>
                                        <p:tav tm="0" fmla="#ppt_y-sin(pi*$)/81">
                                          <p:val>
                                            <p:fltVal val="0"/>
                                          </p:val>
                                        </p:tav>
                                        <p:tav tm="100000">
                                          <p:val>
                                            <p:fltVal val="1"/>
                                          </p:val>
                                        </p:tav>
                                      </p:tavLst>
                                    </p:anim>
                                    <p:animScale>
                                      <p:cBhvr>
                                        <p:cTn id="113" dur="26">
                                          <p:stCondLst>
                                            <p:cond delay="650"/>
                                          </p:stCondLst>
                                        </p:cTn>
                                        <p:tgtEl>
                                          <p:spTgt spid="160"/>
                                        </p:tgtEl>
                                      </p:cBhvr>
                                      <p:to x="100000" y="60000"/>
                                    </p:animScale>
                                    <p:animScale>
                                      <p:cBhvr>
                                        <p:cTn id="114" dur="166" decel="50000">
                                          <p:stCondLst>
                                            <p:cond delay="676"/>
                                          </p:stCondLst>
                                        </p:cTn>
                                        <p:tgtEl>
                                          <p:spTgt spid="160"/>
                                        </p:tgtEl>
                                      </p:cBhvr>
                                      <p:to x="100000" y="100000"/>
                                    </p:animScale>
                                    <p:animScale>
                                      <p:cBhvr>
                                        <p:cTn id="115" dur="26">
                                          <p:stCondLst>
                                            <p:cond delay="1312"/>
                                          </p:stCondLst>
                                        </p:cTn>
                                        <p:tgtEl>
                                          <p:spTgt spid="160"/>
                                        </p:tgtEl>
                                      </p:cBhvr>
                                      <p:to x="100000" y="80000"/>
                                    </p:animScale>
                                    <p:animScale>
                                      <p:cBhvr>
                                        <p:cTn id="116" dur="166" decel="50000">
                                          <p:stCondLst>
                                            <p:cond delay="1338"/>
                                          </p:stCondLst>
                                        </p:cTn>
                                        <p:tgtEl>
                                          <p:spTgt spid="160"/>
                                        </p:tgtEl>
                                      </p:cBhvr>
                                      <p:to x="100000" y="100000"/>
                                    </p:animScale>
                                    <p:animScale>
                                      <p:cBhvr>
                                        <p:cTn id="117" dur="26">
                                          <p:stCondLst>
                                            <p:cond delay="1642"/>
                                          </p:stCondLst>
                                        </p:cTn>
                                        <p:tgtEl>
                                          <p:spTgt spid="160"/>
                                        </p:tgtEl>
                                      </p:cBhvr>
                                      <p:to x="100000" y="90000"/>
                                    </p:animScale>
                                    <p:animScale>
                                      <p:cBhvr>
                                        <p:cTn id="118" dur="166" decel="50000">
                                          <p:stCondLst>
                                            <p:cond delay="1668"/>
                                          </p:stCondLst>
                                        </p:cTn>
                                        <p:tgtEl>
                                          <p:spTgt spid="160"/>
                                        </p:tgtEl>
                                      </p:cBhvr>
                                      <p:to x="100000" y="100000"/>
                                    </p:animScale>
                                    <p:animScale>
                                      <p:cBhvr>
                                        <p:cTn id="119" dur="26">
                                          <p:stCondLst>
                                            <p:cond delay="1808"/>
                                          </p:stCondLst>
                                        </p:cTn>
                                        <p:tgtEl>
                                          <p:spTgt spid="160"/>
                                        </p:tgtEl>
                                      </p:cBhvr>
                                      <p:to x="100000" y="95000"/>
                                    </p:animScale>
                                    <p:animScale>
                                      <p:cBhvr>
                                        <p:cTn id="120" dur="166" decel="50000">
                                          <p:stCondLst>
                                            <p:cond delay="1834"/>
                                          </p:stCondLst>
                                        </p:cTn>
                                        <p:tgtEl>
                                          <p:spTgt spid="160"/>
                                        </p:tgtEl>
                                      </p:cBhvr>
                                      <p:to x="100000" y="100000"/>
                                    </p:animScale>
                                  </p:childTnLst>
                                </p:cTn>
                              </p:par>
                              <p:par>
                                <p:cTn id="121" presetID="26" presetClass="entr" presetSubtype="0" fill="hold" grpId="0" nodeType="withEffect">
                                  <p:stCondLst>
                                    <p:cond delay="0"/>
                                  </p:stCondLst>
                                  <p:childTnLst>
                                    <p:set>
                                      <p:cBhvr>
                                        <p:cTn id="122" dur="1" fill="hold">
                                          <p:stCondLst>
                                            <p:cond delay="0"/>
                                          </p:stCondLst>
                                        </p:cTn>
                                        <p:tgtEl>
                                          <p:spTgt spid="162"/>
                                        </p:tgtEl>
                                        <p:attrNameLst>
                                          <p:attrName>style.visibility</p:attrName>
                                        </p:attrNameLst>
                                      </p:cBhvr>
                                      <p:to>
                                        <p:strVal val="visible"/>
                                      </p:to>
                                    </p:set>
                                    <p:animEffect transition="in" filter="wipe(down)">
                                      <p:cBhvr>
                                        <p:cTn id="123" dur="580">
                                          <p:stCondLst>
                                            <p:cond delay="0"/>
                                          </p:stCondLst>
                                        </p:cTn>
                                        <p:tgtEl>
                                          <p:spTgt spid="162"/>
                                        </p:tgtEl>
                                      </p:cBhvr>
                                    </p:animEffect>
                                    <p:anim calcmode="lin" valueType="num">
                                      <p:cBhvr>
                                        <p:cTn id="124" dur="1822" tmFilter="0,0; 0.14,0.36; 0.43,0.73; 0.71,0.91; 1.0,1.0">
                                          <p:stCondLst>
                                            <p:cond delay="0"/>
                                          </p:stCondLst>
                                        </p:cTn>
                                        <p:tgtEl>
                                          <p:spTgt spid="162"/>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62"/>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62"/>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62"/>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62"/>
                                        </p:tgtEl>
                                        <p:attrNameLst>
                                          <p:attrName>ppt_y</p:attrName>
                                        </p:attrNameLst>
                                      </p:cBhvr>
                                      <p:tavLst>
                                        <p:tav tm="0" fmla="#ppt_y-sin(pi*$)/81">
                                          <p:val>
                                            <p:fltVal val="0"/>
                                          </p:val>
                                        </p:tav>
                                        <p:tav tm="100000">
                                          <p:val>
                                            <p:fltVal val="1"/>
                                          </p:val>
                                        </p:tav>
                                      </p:tavLst>
                                    </p:anim>
                                    <p:animScale>
                                      <p:cBhvr>
                                        <p:cTn id="129" dur="26">
                                          <p:stCondLst>
                                            <p:cond delay="650"/>
                                          </p:stCondLst>
                                        </p:cTn>
                                        <p:tgtEl>
                                          <p:spTgt spid="162"/>
                                        </p:tgtEl>
                                      </p:cBhvr>
                                      <p:to x="100000" y="60000"/>
                                    </p:animScale>
                                    <p:animScale>
                                      <p:cBhvr>
                                        <p:cTn id="130" dur="166" decel="50000">
                                          <p:stCondLst>
                                            <p:cond delay="676"/>
                                          </p:stCondLst>
                                        </p:cTn>
                                        <p:tgtEl>
                                          <p:spTgt spid="162"/>
                                        </p:tgtEl>
                                      </p:cBhvr>
                                      <p:to x="100000" y="100000"/>
                                    </p:animScale>
                                    <p:animScale>
                                      <p:cBhvr>
                                        <p:cTn id="131" dur="26">
                                          <p:stCondLst>
                                            <p:cond delay="1312"/>
                                          </p:stCondLst>
                                        </p:cTn>
                                        <p:tgtEl>
                                          <p:spTgt spid="162"/>
                                        </p:tgtEl>
                                      </p:cBhvr>
                                      <p:to x="100000" y="80000"/>
                                    </p:animScale>
                                    <p:animScale>
                                      <p:cBhvr>
                                        <p:cTn id="132" dur="166" decel="50000">
                                          <p:stCondLst>
                                            <p:cond delay="1338"/>
                                          </p:stCondLst>
                                        </p:cTn>
                                        <p:tgtEl>
                                          <p:spTgt spid="162"/>
                                        </p:tgtEl>
                                      </p:cBhvr>
                                      <p:to x="100000" y="100000"/>
                                    </p:animScale>
                                    <p:animScale>
                                      <p:cBhvr>
                                        <p:cTn id="133" dur="26">
                                          <p:stCondLst>
                                            <p:cond delay="1642"/>
                                          </p:stCondLst>
                                        </p:cTn>
                                        <p:tgtEl>
                                          <p:spTgt spid="162"/>
                                        </p:tgtEl>
                                      </p:cBhvr>
                                      <p:to x="100000" y="90000"/>
                                    </p:animScale>
                                    <p:animScale>
                                      <p:cBhvr>
                                        <p:cTn id="134" dur="166" decel="50000">
                                          <p:stCondLst>
                                            <p:cond delay="1668"/>
                                          </p:stCondLst>
                                        </p:cTn>
                                        <p:tgtEl>
                                          <p:spTgt spid="162"/>
                                        </p:tgtEl>
                                      </p:cBhvr>
                                      <p:to x="100000" y="100000"/>
                                    </p:animScale>
                                    <p:animScale>
                                      <p:cBhvr>
                                        <p:cTn id="135" dur="26">
                                          <p:stCondLst>
                                            <p:cond delay="1808"/>
                                          </p:stCondLst>
                                        </p:cTn>
                                        <p:tgtEl>
                                          <p:spTgt spid="162"/>
                                        </p:tgtEl>
                                      </p:cBhvr>
                                      <p:to x="100000" y="95000"/>
                                    </p:animScale>
                                    <p:animScale>
                                      <p:cBhvr>
                                        <p:cTn id="136" dur="166" decel="50000">
                                          <p:stCondLst>
                                            <p:cond delay="1834"/>
                                          </p:stCondLst>
                                        </p:cTn>
                                        <p:tgtEl>
                                          <p:spTgt spid="162"/>
                                        </p:tgtEl>
                                      </p:cBhvr>
                                      <p:to x="100000" y="100000"/>
                                    </p:animScale>
                                  </p:childTnLst>
                                </p:cTn>
                              </p:par>
                              <p:par>
                                <p:cTn id="137" presetID="45" presetClass="entr" presetSubtype="0" fill="hold" grpId="0" nodeType="withEffect">
                                  <p:stCondLst>
                                    <p:cond delay="0"/>
                                  </p:stCondLst>
                                  <p:childTnLst>
                                    <p:set>
                                      <p:cBhvr>
                                        <p:cTn id="138" dur="1" fill="hold">
                                          <p:stCondLst>
                                            <p:cond delay="0"/>
                                          </p:stCondLst>
                                        </p:cTn>
                                        <p:tgtEl>
                                          <p:spTgt spid="161"/>
                                        </p:tgtEl>
                                        <p:attrNameLst>
                                          <p:attrName>style.visibility</p:attrName>
                                        </p:attrNameLst>
                                      </p:cBhvr>
                                      <p:to>
                                        <p:strVal val="visible"/>
                                      </p:to>
                                    </p:set>
                                    <p:animEffect transition="in" filter="fade">
                                      <p:cBhvr>
                                        <p:cTn id="139" dur="2000"/>
                                        <p:tgtEl>
                                          <p:spTgt spid="161"/>
                                        </p:tgtEl>
                                      </p:cBhvr>
                                    </p:animEffect>
                                    <p:anim calcmode="lin" valueType="num">
                                      <p:cBhvr>
                                        <p:cTn id="140" dur="2000" fill="hold"/>
                                        <p:tgtEl>
                                          <p:spTgt spid="161"/>
                                        </p:tgtEl>
                                        <p:attrNameLst>
                                          <p:attrName>ppt_w</p:attrName>
                                        </p:attrNameLst>
                                      </p:cBhvr>
                                      <p:tavLst>
                                        <p:tav tm="0" fmla="#ppt_w*sin(2.5*pi*$)">
                                          <p:val>
                                            <p:fltVal val="0"/>
                                          </p:val>
                                        </p:tav>
                                        <p:tav tm="100000">
                                          <p:val>
                                            <p:fltVal val="1"/>
                                          </p:val>
                                        </p:tav>
                                      </p:tavLst>
                                    </p:anim>
                                    <p:anim calcmode="lin" valueType="num">
                                      <p:cBhvr>
                                        <p:cTn id="141" dur="2000" fill="hold"/>
                                        <p:tgtEl>
                                          <p:spTgt spid="16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26" presetClass="entr" presetSubtype="0" fill="hold" grpId="0" nodeType="clickEffect">
                                  <p:stCondLst>
                                    <p:cond delay="0"/>
                                  </p:stCondLst>
                                  <p:childTnLst>
                                    <p:set>
                                      <p:cBhvr>
                                        <p:cTn id="145" dur="1" fill="hold">
                                          <p:stCondLst>
                                            <p:cond delay="0"/>
                                          </p:stCondLst>
                                        </p:cTn>
                                        <p:tgtEl>
                                          <p:spTgt spid="165"/>
                                        </p:tgtEl>
                                        <p:attrNameLst>
                                          <p:attrName>style.visibility</p:attrName>
                                        </p:attrNameLst>
                                      </p:cBhvr>
                                      <p:to>
                                        <p:strVal val="visible"/>
                                      </p:to>
                                    </p:set>
                                    <p:animEffect transition="in" filter="wipe(down)">
                                      <p:cBhvr>
                                        <p:cTn id="146" dur="580">
                                          <p:stCondLst>
                                            <p:cond delay="0"/>
                                          </p:stCondLst>
                                        </p:cTn>
                                        <p:tgtEl>
                                          <p:spTgt spid="165"/>
                                        </p:tgtEl>
                                      </p:cBhvr>
                                    </p:animEffect>
                                    <p:anim calcmode="lin" valueType="num">
                                      <p:cBhvr>
                                        <p:cTn id="147" dur="1822" tmFilter="0,0; 0.14,0.36; 0.43,0.73; 0.71,0.91; 1.0,1.0">
                                          <p:stCondLst>
                                            <p:cond delay="0"/>
                                          </p:stCondLst>
                                        </p:cTn>
                                        <p:tgtEl>
                                          <p:spTgt spid="165"/>
                                        </p:tgtEl>
                                        <p:attrNameLst>
                                          <p:attrName>ppt_x</p:attrName>
                                        </p:attrNameLst>
                                      </p:cBhvr>
                                      <p:tavLst>
                                        <p:tav tm="0">
                                          <p:val>
                                            <p:strVal val="#ppt_x-0.25"/>
                                          </p:val>
                                        </p:tav>
                                        <p:tav tm="100000">
                                          <p:val>
                                            <p:strVal val="#ppt_x"/>
                                          </p:val>
                                        </p:tav>
                                      </p:tavLst>
                                    </p:anim>
                                    <p:anim calcmode="lin" valueType="num">
                                      <p:cBhvr>
                                        <p:cTn id="148" dur="664" tmFilter="0.0,0.0; 0.25,0.07; 0.50,0.2; 0.75,0.467; 1.0,1.0">
                                          <p:stCondLst>
                                            <p:cond delay="0"/>
                                          </p:stCondLst>
                                        </p:cTn>
                                        <p:tgtEl>
                                          <p:spTgt spid="165"/>
                                        </p:tgtEl>
                                        <p:attrNameLst>
                                          <p:attrName>ppt_y</p:attrName>
                                        </p:attrNameLst>
                                      </p:cBhvr>
                                      <p:tavLst>
                                        <p:tav tm="0" fmla="#ppt_y-sin(pi*$)/3">
                                          <p:val>
                                            <p:fltVal val="0.5"/>
                                          </p:val>
                                        </p:tav>
                                        <p:tav tm="100000">
                                          <p:val>
                                            <p:fltVal val="1"/>
                                          </p:val>
                                        </p:tav>
                                      </p:tavLst>
                                    </p:anim>
                                    <p:anim calcmode="lin" valueType="num">
                                      <p:cBhvr>
                                        <p:cTn id="149" dur="664" tmFilter="0, 0; 0.125,0.2665; 0.25,0.4; 0.375,0.465; 0.5,0.5;  0.625,0.535; 0.75,0.6; 0.875,0.7335; 1,1">
                                          <p:stCondLst>
                                            <p:cond delay="664"/>
                                          </p:stCondLst>
                                        </p:cTn>
                                        <p:tgtEl>
                                          <p:spTgt spid="165"/>
                                        </p:tgtEl>
                                        <p:attrNameLst>
                                          <p:attrName>ppt_y</p:attrName>
                                        </p:attrNameLst>
                                      </p:cBhvr>
                                      <p:tavLst>
                                        <p:tav tm="0" fmla="#ppt_y-sin(pi*$)/9">
                                          <p:val>
                                            <p:fltVal val="0"/>
                                          </p:val>
                                        </p:tav>
                                        <p:tav tm="100000">
                                          <p:val>
                                            <p:fltVal val="1"/>
                                          </p:val>
                                        </p:tav>
                                      </p:tavLst>
                                    </p:anim>
                                    <p:anim calcmode="lin" valueType="num">
                                      <p:cBhvr>
                                        <p:cTn id="150" dur="332" tmFilter="0, 0; 0.125,0.2665; 0.25,0.4; 0.375,0.465; 0.5,0.5;  0.625,0.535; 0.75,0.6; 0.875,0.7335; 1,1">
                                          <p:stCondLst>
                                            <p:cond delay="1324"/>
                                          </p:stCondLst>
                                        </p:cTn>
                                        <p:tgtEl>
                                          <p:spTgt spid="165"/>
                                        </p:tgtEl>
                                        <p:attrNameLst>
                                          <p:attrName>ppt_y</p:attrName>
                                        </p:attrNameLst>
                                      </p:cBhvr>
                                      <p:tavLst>
                                        <p:tav tm="0" fmla="#ppt_y-sin(pi*$)/27">
                                          <p:val>
                                            <p:fltVal val="0"/>
                                          </p:val>
                                        </p:tav>
                                        <p:tav tm="100000">
                                          <p:val>
                                            <p:fltVal val="1"/>
                                          </p:val>
                                        </p:tav>
                                      </p:tavLst>
                                    </p:anim>
                                    <p:anim calcmode="lin" valueType="num">
                                      <p:cBhvr>
                                        <p:cTn id="151" dur="164" tmFilter="0, 0; 0.125,0.2665; 0.25,0.4; 0.375,0.465; 0.5,0.5;  0.625,0.535; 0.75,0.6; 0.875,0.7335; 1,1">
                                          <p:stCondLst>
                                            <p:cond delay="1656"/>
                                          </p:stCondLst>
                                        </p:cTn>
                                        <p:tgtEl>
                                          <p:spTgt spid="165"/>
                                        </p:tgtEl>
                                        <p:attrNameLst>
                                          <p:attrName>ppt_y</p:attrName>
                                        </p:attrNameLst>
                                      </p:cBhvr>
                                      <p:tavLst>
                                        <p:tav tm="0" fmla="#ppt_y-sin(pi*$)/81">
                                          <p:val>
                                            <p:fltVal val="0"/>
                                          </p:val>
                                        </p:tav>
                                        <p:tav tm="100000">
                                          <p:val>
                                            <p:fltVal val="1"/>
                                          </p:val>
                                        </p:tav>
                                      </p:tavLst>
                                    </p:anim>
                                    <p:animScale>
                                      <p:cBhvr>
                                        <p:cTn id="152" dur="26">
                                          <p:stCondLst>
                                            <p:cond delay="650"/>
                                          </p:stCondLst>
                                        </p:cTn>
                                        <p:tgtEl>
                                          <p:spTgt spid="165"/>
                                        </p:tgtEl>
                                      </p:cBhvr>
                                      <p:to x="100000" y="60000"/>
                                    </p:animScale>
                                    <p:animScale>
                                      <p:cBhvr>
                                        <p:cTn id="153" dur="166" decel="50000">
                                          <p:stCondLst>
                                            <p:cond delay="676"/>
                                          </p:stCondLst>
                                        </p:cTn>
                                        <p:tgtEl>
                                          <p:spTgt spid="165"/>
                                        </p:tgtEl>
                                      </p:cBhvr>
                                      <p:to x="100000" y="100000"/>
                                    </p:animScale>
                                    <p:animScale>
                                      <p:cBhvr>
                                        <p:cTn id="154" dur="26">
                                          <p:stCondLst>
                                            <p:cond delay="1312"/>
                                          </p:stCondLst>
                                        </p:cTn>
                                        <p:tgtEl>
                                          <p:spTgt spid="165"/>
                                        </p:tgtEl>
                                      </p:cBhvr>
                                      <p:to x="100000" y="80000"/>
                                    </p:animScale>
                                    <p:animScale>
                                      <p:cBhvr>
                                        <p:cTn id="155" dur="166" decel="50000">
                                          <p:stCondLst>
                                            <p:cond delay="1338"/>
                                          </p:stCondLst>
                                        </p:cTn>
                                        <p:tgtEl>
                                          <p:spTgt spid="165"/>
                                        </p:tgtEl>
                                      </p:cBhvr>
                                      <p:to x="100000" y="100000"/>
                                    </p:animScale>
                                    <p:animScale>
                                      <p:cBhvr>
                                        <p:cTn id="156" dur="26">
                                          <p:stCondLst>
                                            <p:cond delay="1642"/>
                                          </p:stCondLst>
                                        </p:cTn>
                                        <p:tgtEl>
                                          <p:spTgt spid="165"/>
                                        </p:tgtEl>
                                      </p:cBhvr>
                                      <p:to x="100000" y="90000"/>
                                    </p:animScale>
                                    <p:animScale>
                                      <p:cBhvr>
                                        <p:cTn id="157" dur="166" decel="50000">
                                          <p:stCondLst>
                                            <p:cond delay="1668"/>
                                          </p:stCondLst>
                                        </p:cTn>
                                        <p:tgtEl>
                                          <p:spTgt spid="165"/>
                                        </p:tgtEl>
                                      </p:cBhvr>
                                      <p:to x="100000" y="100000"/>
                                    </p:animScale>
                                    <p:animScale>
                                      <p:cBhvr>
                                        <p:cTn id="158" dur="26">
                                          <p:stCondLst>
                                            <p:cond delay="1808"/>
                                          </p:stCondLst>
                                        </p:cTn>
                                        <p:tgtEl>
                                          <p:spTgt spid="165"/>
                                        </p:tgtEl>
                                      </p:cBhvr>
                                      <p:to x="100000" y="95000"/>
                                    </p:animScale>
                                    <p:animScale>
                                      <p:cBhvr>
                                        <p:cTn id="159" dur="166" decel="50000">
                                          <p:stCondLst>
                                            <p:cond delay="1834"/>
                                          </p:stCondLst>
                                        </p:cTn>
                                        <p:tgtEl>
                                          <p:spTgt spid="165"/>
                                        </p:tgtEl>
                                      </p:cBhvr>
                                      <p:to x="100000" y="100000"/>
                                    </p:animScale>
                                  </p:childTnLst>
                                </p:cTn>
                              </p:par>
                              <p:par>
                                <p:cTn id="160" presetID="26" presetClass="entr" presetSubtype="0" fill="hold" grpId="0" nodeType="withEffect">
                                  <p:stCondLst>
                                    <p:cond delay="0"/>
                                  </p:stCondLst>
                                  <p:childTnLst>
                                    <p:set>
                                      <p:cBhvr>
                                        <p:cTn id="161" dur="1" fill="hold">
                                          <p:stCondLst>
                                            <p:cond delay="0"/>
                                          </p:stCondLst>
                                        </p:cTn>
                                        <p:tgtEl>
                                          <p:spTgt spid="163"/>
                                        </p:tgtEl>
                                        <p:attrNameLst>
                                          <p:attrName>style.visibility</p:attrName>
                                        </p:attrNameLst>
                                      </p:cBhvr>
                                      <p:to>
                                        <p:strVal val="visible"/>
                                      </p:to>
                                    </p:set>
                                    <p:animEffect transition="in" filter="wipe(down)">
                                      <p:cBhvr>
                                        <p:cTn id="162" dur="580">
                                          <p:stCondLst>
                                            <p:cond delay="0"/>
                                          </p:stCondLst>
                                        </p:cTn>
                                        <p:tgtEl>
                                          <p:spTgt spid="163"/>
                                        </p:tgtEl>
                                      </p:cBhvr>
                                    </p:animEffect>
                                    <p:anim calcmode="lin" valueType="num">
                                      <p:cBhvr>
                                        <p:cTn id="163" dur="1822" tmFilter="0,0; 0.14,0.36; 0.43,0.73; 0.71,0.91; 1.0,1.0">
                                          <p:stCondLst>
                                            <p:cond delay="0"/>
                                          </p:stCondLst>
                                        </p:cTn>
                                        <p:tgtEl>
                                          <p:spTgt spid="163"/>
                                        </p:tgtEl>
                                        <p:attrNameLst>
                                          <p:attrName>ppt_x</p:attrName>
                                        </p:attrNameLst>
                                      </p:cBhvr>
                                      <p:tavLst>
                                        <p:tav tm="0">
                                          <p:val>
                                            <p:strVal val="#ppt_x-0.25"/>
                                          </p:val>
                                        </p:tav>
                                        <p:tav tm="100000">
                                          <p:val>
                                            <p:strVal val="#ppt_x"/>
                                          </p:val>
                                        </p:tav>
                                      </p:tavLst>
                                    </p:anim>
                                    <p:anim calcmode="lin" valueType="num">
                                      <p:cBhvr>
                                        <p:cTn id="164" dur="664" tmFilter="0.0,0.0; 0.25,0.07; 0.50,0.2; 0.75,0.467; 1.0,1.0">
                                          <p:stCondLst>
                                            <p:cond delay="0"/>
                                          </p:stCondLst>
                                        </p:cTn>
                                        <p:tgtEl>
                                          <p:spTgt spid="163"/>
                                        </p:tgtEl>
                                        <p:attrNameLst>
                                          <p:attrName>ppt_y</p:attrName>
                                        </p:attrNameLst>
                                      </p:cBhvr>
                                      <p:tavLst>
                                        <p:tav tm="0" fmla="#ppt_y-sin(pi*$)/3">
                                          <p:val>
                                            <p:fltVal val="0.5"/>
                                          </p:val>
                                        </p:tav>
                                        <p:tav tm="100000">
                                          <p:val>
                                            <p:fltVal val="1"/>
                                          </p:val>
                                        </p:tav>
                                      </p:tavLst>
                                    </p:anim>
                                    <p:anim calcmode="lin" valueType="num">
                                      <p:cBhvr>
                                        <p:cTn id="165" dur="664" tmFilter="0, 0; 0.125,0.2665; 0.25,0.4; 0.375,0.465; 0.5,0.5;  0.625,0.535; 0.75,0.6; 0.875,0.7335; 1,1">
                                          <p:stCondLst>
                                            <p:cond delay="664"/>
                                          </p:stCondLst>
                                        </p:cTn>
                                        <p:tgtEl>
                                          <p:spTgt spid="163"/>
                                        </p:tgtEl>
                                        <p:attrNameLst>
                                          <p:attrName>ppt_y</p:attrName>
                                        </p:attrNameLst>
                                      </p:cBhvr>
                                      <p:tavLst>
                                        <p:tav tm="0" fmla="#ppt_y-sin(pi*$)/9">
                                          <p:val>
                                            <p:fltVal val="0"/>
                                          </p:val>
                                        </p:tav>
                                        <p:tav tm="100000">
                                          <p:val>
                                            <p:fltVal val="1"/>
                                          </p:val>
                                        </p:tav>
                                      </p:tavLst>
                                    </p:anim>
                                    <p:anim calcmode="lin" valueType="num">
                                      <p:cBhvr>
                                        <p:cTn id="166" dur="332" tmFilter="0, 0; 0.125,0.2665; 0.25,0.4; 0.375,0.465; 0.5,0.5;  0.625,0.535; 0.75,0.6; 0.875,0.7335; 1,1">
                                          <p:stCondLst>
                                            <p:cond delay="1324"/>
                                          </p:stCondLst>
                                        </p:cTn>
                                        <p:tgtEl>
                                          <p:spTgt spid="163"/>
                                        </p:tgtEl>
                                        <p:attrNameLst>
                                          <p:attrName>ppt_y</p:attrName>
                                        </p:attrNameLst>
                                      </p:cBhvr>
                                      <p:tavLst>
                                        <p:tav tm="0" fmla="#ppt_y-sin(pi*$)/27">
                                          <p:val>
                                            <p:fltVal val="0"/>
                                          </p:val>
                                        </p:tav>
                                        <p:tav tm="100000">
                                          <p:val>
                                            <p:fltVal val="1"/>
                                          </p:val>
                                        </p:tav>
                                      </p:tavLst>
                                    </p:anim>
                                    <p:anim calcmode="lin" valueType="num">
                                      <p:cBhvr>
                                        <p:cTn id="167" dur="164" tmFilter="0, 0; 0.125,0.2665; 0.25,0.4; 0.375,0.465; 0.5,0.5;  0.625,0.535; 0.75,0.6; 0.875,0.7335; 1,1">
                                          <p:stCondLst>
                                            <p:cond delay="1656"/>
                                          </p:stCondLst>
                                        </p:cTn>
                                        <p:tgtEl>
                                          <p:spTgt spid="163"/>
                                        </p:tgtEl>
                                        <p:attrNameLst>
                                          <p:attrName>ppt_y</p:attrName>
                                        </p:attrNameLst>
                                      </p:cBhvr>
                                      <p:tavLst>
                                        <p:tav tm="0" fmla="#ppt_y-sin(pi*$)/81">
                                          <p:val>
                                            <p:fltVal val="0"/>
                                          </p:val>
                                        </p:tav>
                                        <p:tav tm="100000">
                                          <p:val>
                                            <p:fltVal val="1"/>
                                          </p:val>
                                        </p:tav>
                                      </p:tavLst>
                                    </p:anim>
                                    <p:animScale>
                                      <p:cBhvr>
                                        <p:cTn id="168" dur="26">
                                          <p:stCondLst>
                                            <p:cond delay="650"/>
                                          </p:stCondLst>
                                        </p:cTn>
                                        <p:tgtEl>
                                          <p:spTgt spid="163"/>
                                        </p:tgtEl>
                                      </p:cBhvr>
                                      <p:to x="100000" y="60000"/>
                                    </p:animScale>
                                    <p:animScale>
                                      <p:cBhvr>
                                        <p:cTn id="169" dur="166" decel="50000">
                                          <p:stCondLst>
                                            <p:cond delay="676"/>
                                          </p:stCondLst>
                                        </p:cTn>
                                        <p:tgtEl>
                                          <p:spTgt spid="163"/>
                                        </p:tgtEl>
                                      </p:cBhvr>
                                      <p:to x="100000" y="100000"/>
                                    </p:animScale>
                                    <p:animScale>
                                      <p:cBhvr>
                                        <p:cTn id="170" dur="26">
                                          <p:stCondLst>
                                            <p:cond delay="1312"/>
                                          </p:stCondLst>
                                        </p:cTn>
                                        <p:tgtEl>
                                          <p:spTgt spid="163"/>
                                        </p:tgtEl>
                                      </p:cBhvr>
                                      <p:to x="100000" y="80000"/>
                                    </p:animScale>
                                    <p:animScale>
                                      <p:cBhvr>
                                        <p:cTn id="171" dur="166" decel="50000">
                                          <p:stCondLst>
                                            <p:cond delay="1338"/>
                                          </p:stCondLst>
                                        </p:cTn>
                                        <p:tgtEl>
                                          <p:spTgt spid="163"/>
                                        </p:tgtEl>
                                      </p:cBhvr>
                                      <p:to x="100000" y="100000"/>
                                    </p:animScale>
                                    <p:animScale>
                                      <p:cBhvr>
                                        <p:cTn id="172" dur="26">
                                          <p:stCondLst>
                                            <p:cond delay="1642"/>
                                          </p:stCondLst>
                                        </p:cTn>
                                        <p:tgtEl>
                                          <p:spTgt spid="163"/>
                                        </p:tgtEl>
                                      </p:cBhvr>
                                      <p:to x="100000" y="90000"/>
                                    </p:animScale>
                                    <p:animScale>
                                      <p:cBhvr>
                                        <p:cTn id="173" dur="166" decel="50000">
                                          <p:stCondLst>
                                            <p:cond delay="1668"/>
                                          </p:stCondLst>
                                        </p:cTn>
                                        <p:tgtEl>
                                          <p:spTgt spid="163"/>
                                        </p:tgtEl>
                                      </p:cBhvr>
                                      <p:to x="100000" y="100000"/>
                                    </p:animScale>
                                    <p:animScale>
                                      <p:cBhvr>
                                        <p:cTn id="174" dur="26">
                                          <p:stCondLst>
                                            <p:cond delay="1808"/>
                                          </p:stCondLst>
                                        </p:cTn>
                                        <p:tgtEl>
                                          <p:spTgt spid="163"/>
                                        </p:tgtEl>
                                      </p:cBhvr>
                                      <p:to x="100000" y="95000"/>
                                    </p:animScale>
                                    <p:animScale>
                                      <p:cBhvr>
                                        <p:cTn id="175" dur="166" decel="50000">
                                          <p:stCondLst>
                                            <p:cond delay="1834"/>
                                          </p:stCondLst>
                                        </p:cTn>
                                        <p:tgtEl>
                                          <p:spTgt spid="163"/>
                                        </p:tgtEl>
                                      </p:cBhvr>
                                      <p:to x="100000" y="100000"/>
                                    </p:animScale>
                                  </p:childTnLst>
                                </p:cTn>
                              </p:par>
                              <p:par>
                                <p:cTn id="176" presetID="45" presetClass="entr" presetSubtype="0" fill="hold" grpId="0" nodeType="withEffect">
                                  <p:stCondLst>
                                    <p:cond delay="0"/>
                                  </p:stCondLst>
                                  <p:childTnLst>
                                    <p:set>
                                      <p:cBhvr>
                                        <p:cTn id="177" dur="1" fill="hold">
                                          <p:stCondLst>
                                            <p:cond delay="0"/>
                                          </p:stCondLst>
                                        </p:cTn>
                                        <p:tgtEl>
                                          <p:spTgt spid="164"/>
                                        </p:tgtEl>
                                        <p:attrNameLst>
                                          <p:attrName>style.visibility</p:attrName>
                                        </p:attrNameLst>
                                      </p:cBhvr>
                                      <p:to>
                                        <p:strVal val="visible"/>
                                      </p:to>
                                    </p:set>
                                    <p:animEffect transition="in" filter="fade">
                                      <p:cBhvr>
                                        <p:cTn id="178" dur="2000"/>
                                        <p:tgtEl>
                                          <p:spTgt spid="164"/>
                                        </p:tgtEl>
                                      </p:cBhvr>
                                    </p:animEffect>
                                    <p:anim calcmode="lin" valueType="num">
                                      <p:cBhvr>
                                        <p:cTn id="179" dur="2000" fill="hold"/>
                                        <p:tgtEl>
                                          <p:spTgt spid="164"/>
                                        </p:tgtEl>
                                        <p:attrNameLst>
                                          <p:attrName>ppt_w</p:attrName>
                                        </p:attrNameLst>
                                      </p:cBhvr>
                                      <p:tavLst>
                                        <p:tav tm="0" fmla="#ppt_w*sin(2.5*pi*$)">
                                          <p:val>
                                            <p:fltVal val="0"/>
                                          </p:val>
                                        </p:tav>
                                        <p:tav tm="100000">
                                          <p:val>
                                            <p:fltVal val="1"/>
                                          </p:val>
                                        </p:tav>
                                      </p:tavLst>
                                    </p:anim>
                                    <p:anim calcmode="lin" valueType="num">
                                      <p:cBhvr>
                                        <p:cTn id="180" dur="2000" fill="hold"/>
                                        <p:tgtEl>
                                          <p:spTgt spid="1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animBg="1"/>
      <p:bldP spid="474" grpId="0"/>
      <p:bldP spid="475" grpId="0" build="p"/>
      <p:bldP spid="48" grpId="0"/>
      <p:bldP spid="154" grpId="0" animBg="1"/>
      <p:bldP spid="155" grpId="0"/>
      <p:bldP spid="156" grpId="0"/>
      <p:bldP spid="157" grpId="0" animBg="1"/>
      <p:bldP spid="158" grpId="0"/>
      <p:bldP spid="159" grpId="0"/>
      <p:bldP spid="160" grpId="0" animBg="1"/>
      <p:bldP spid="161" grpId="0"/>
      <p:bldP spid="162" grpId="0"/>
      <p:bldP spid="163" grpId="0" animBg="1"/>
      <p:bldP spid="164" grpId="0"/>
      <p:bldP spid="1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531386" y="857632"/>
            <a:ext cx="4033240" cy="657000"/>
          </a:xfrm>
        </p:spPr>
        <p:txBody>
          <a:bodyPr/>
          <a:lstStyle/>
          <a:p>
            <a:pPr fontAlgn="base"/>
            <a:r>
              <a:rPr lang="en-US" sz="3200" smtClean="0">
                <a:solidFill>
                  <a:schemeClr val="dk1"/>
                </a:solidFill>
                <a:latin typeface="Josefin Sans" panose="020B0604020202020204" charset="0"/>
                <a:ea typeface="Open Sans"/>
                <a:cs typeface="Open Sans"/>
              </a:rPr>
              <a:t>AFORGE.VIDEO</a:t>
            </a:r>
            <a:endParaRPr lang="en-US" sz="3200">
              <a:solidFill>
                <a:schemeClr val="dk1"/>
              </a:solidFill>
              <a:latin typeface="Josefin Sans" panose="020B0604020202020204" charset="0"/>
              <a:ea typeface="Open Sans"/>
              <a:cs typeface="Open Sans"/>
            </a:endParaRPr>
          </a:p>
        </p:txBody>
      </p:sp>
      <p:sp>
        <p:nvSpPr>
          <p:cNvPr id="8" name="Subtitle 2"/>
          <p:cNvSpPr txBox="1">
            <a:spLocks/>
          </p:cNvSpPr>
          <p:nvPr/>
        </p:nvSpPr>
        <p:spPr>
          <a:xfrm flipH="1">
            <a:off x="0" y="1510180"/>
            <a:ext cx="5523268" cy="2464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500"/>
              <a:buFont typeface="Josefin Sans"/>
              <a:buNone/>
              <a:defRPr sz="15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algn="just"/>
            <a:r>
              <a:rPr lang="vi-VN" sz="1800">
                <a:solidFill>
                  <a:schemeClr val="dk1"/>
                </a:solidFill>
                <a:latin typeface="Josefin Sans" panose="020B0604020202020204" charset="0"/>
              </a:rPr>
              <a:t>AForge.NET là một framework mã nguồn mở C # được thiết kế cho các nhà phát triển và các nhà nghiên cứu trong các lĩnh vực Computer Vision và trí tuệ nhân tạo - xử lý ảnh , mạng nơron, thuật toán di truyền , logic mờ , học máy , robot, .....</a:t>
            </a:r>
            <a:endParaRPr lang="en-US" sz="1800">
              <a:solidFill>
                <a:schemeClr val="dk1"/>
              </a:solidFill>
              <a:latin typeface="Josefin Sans" panose="020B0604020202020204" charset="0"/>
            </a:endParaRPr>
          </a:p>
          <a:p>
            <a:pPr algn="just"/>
            <a:r>
              <a:rPr lang="vi-VN" sz="1800">
                <a:solidFill>
                  <a:schemeClr val="dk1"/>
                </a:solidFill>
                <a:latin typeface="Josefin Sans" panose="020B0604020202020204" charset="0"/>
              </a:rPr>
              <a:t>AForge.Video </a:t>
            </a:r>
            <a:r>
              <a:rPr lang="en-US" sz="1800">
                <a:solidFill>
                  <a:schemeClr val="dk1"/>
                </a:solidFill>
                <a:latin typeface="Josefin Sans" panose="020B0604020202020204" charset="0"/>
              </a:rPr>
              <a:t>là một tính năng trong nền tảng</a:t>
            </a:r>
            <a:r>
              <a:rPr lang="vi-VN" sz="1800">
                <a:solidFill>
                  <a:schemeClr val="dk1"/>
                </a:solidFill>
                <a:latin typeface="Josefin Sans" panose="020B0604020202020204" charset="0"/>
              </a:rPr>
              <a:t> AForge.NET</a:t>
            </a:r>
            <a:r>
              <a:rPr lang="en-US" sz="1800">
                <a:solidFill>
                  <a:schemeClr val="dk1"/>
                </a:solidFill>
                <a:latin typeface="Josefin Sans" panose="020B0604020202020204" charset="0"/>
              </a:rPr>
              <a:t>, </a:t>
            </a:r>
            <a:r>
              <a:rPr lang="vi-VN" sz="1800">
                <a:solidFill>
                  <a:schemeClr val="dk1"/>
                </a:solidFill>
                <a:latin typeface="Josefin Sans" panose="020B0604020202020204" charset="0"/>
              </a:rPr>
              <a:t>tập hợp thư viện </a:t>
            </a:r>
            <a:r>
              <a:rPr lang="en-US" sz="1800" smtClean="0">
                <a:solidFill>
                  <a:schemeClr val="dk1"/>
                </a:solidFill>
                <a:latin typeface="Josefin Sans" panose="020B0604020202020204" charset="0"/>
              </a:rPr>
              <a:t>dung </a:t>
            </a:r>
            <a:r>
              <a:rPr lang="vi-VN" sz="1800" smtClean="0">
                <a:solidFill>
                  <a:schemeClr val="dk1"/>
                </a:solidFill>
                <a:latin typeface="Josefin Sans" panose="020B0604020202020204" charset="0"/>
              </a:rPr>
              <a:t>xử </a:t>
            </a:r>
            <a:r>
              <a:rPr lang="vi-VN" sz="1800">
                <a:solidFill>
                  <a:schemeClr val="dk1"/>
                </a:solidFill>
                <a:latin typeface="Josefin Sans" panose="020B0604020202020204" charset="0"/>
              </a:rPr>
              <a:t>lý video</a:t>
            </a:r>
            <a:endParaRPr lang="vi-VN" sz="1800">
              <a:solidFill>
                <a:schemeClr val="dk1"/>
              </a:solidFill>
              <a:latin typeface="Josefin Sans" panose="020B0604020202020204" charset="0"/>
              <a:sym typeface="Arial"/>
            </a:endParaRPr>
          </a:p>
        </p:txBody>
      </p:sp>
      <p:pic>
        <p:nvPicPr>
          <p:cNvPr id="5" name="Picture 4"/>
          <p:cNvPicPr>
            <a:picLocks noChangeAspect="1"/>
          </p:cNvPicPr>
          <p:nvPr/>
        </p:nvPicPr>
        <p:blipFill>
          <a:blip r:embed="rId2"/>
          <a:stretch>
            <a:fillRect/>
          </a:stretch>
        </p:blipFill>
        <p:spPr>
          <a:xfrm>
            <a:off x="5684265" y="1361771"/>
            <a:ext cx="3040643" cy="2773920"/>
          </a:xfrm>
          <a:prstGeom prst="rect">
            <a:avLst/>
          </a:prstGeom>
        </p:spPr>
      </p:pic>
    </p:spTree>
    <p:extLst>
      <p:ext uri="{BB962C8B-B14F-4D97-AF65-F5344CB8AC3E}">
        <p14:creationId xmlns:p14="http://schemas.microsoft.com/office/powerpoint/2010/main" val="448830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753" y="851982"/>
            <a:ext cx="7215923" cy="497700"/>
          </a:xfrm>
        </p:spPr>
        <p:txBody>
          <a:bodyPr/>
          <a:lstStyle/>
          <a:p>
            <a:r>
              <a:rPr lang="en-US" smtClean="0"/>
              <a:t>Các </a:t>
            </a:r>
            <a:r>
              <a:rPr lang="en-US"/>
              <a:t>tính năng </a:t>
            </a:r>
            <a:r>
              <a:rPr lang="en-US" smtClean="0"/>
              <a:t>chính của </a:t>
            </a:r>
            <a:r>
              <a:rPr lang="en-US"/>
              <a:t>chương trình</a:t>
            </a:r>
            <a:br>
              <a:rPr lang="en-US"/>
            </a:br>
            <a:endParaRPr lang="en-US"/>
          </a:p>
        </p:txBody>
      </p:sp>
      <p:grpSp>
        <p:nvGrpSpPr>
          <p:cNvPr id="5" name="Group 4"/>
          <p:cNvGrpSpPr/>
          <p:nvPr/>
        </p:nvGrpSpPr>
        <p:grpSpPr>
          <a:xfrm>
            <a:off x="250723" y="1180814"/>
            <a:ext cx="1775848" cy="1877911"/>
            <a:chOff x="200743" y="1539785"/>
            <a:chExt cx="2045923" cy="2128668"/>
          </a:xfrm>
        </p:grpSpPr>
        <p:sp>
          <p:nvSpPr>
            <p:cNvPr id="6" name="Oval 5"/>
            <p:cNvSpPr/>
            <p:nvPr/>
          </p:nvSpPr>
          <p:spPr>
            <a:xfrm>
              <a:off x="511215" y="1611792"/>
              <a:ext cx="1296144" cy="1296144"/>
            </a:xfrm>
            <a:prstGeom prst="ellipse">
              <a:avLst/>
            </a:prstGeom>
            <a:noFill/>
            <a:ln w="25400" cap="flat" cmpd="sng" algn="ctr">
              <a:solidFill>
                <a:srgbClr val="26A1EB"/>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cs typeface="+mn-cs"/>
              </a:endParaRPr>
            </a:p>
          </p:txBody>
        </p:sp>
        <p:sp>
          <p:nvSpPr>
            <p:cNvPr id="7" name="Oval 6"/>
            <p:cNvSpPr/>
            <p:nvPr/>
          </p:nvSpPr>
          <p:spPr>
            <a:xfrm>
              <a:off x="1331640" y="1539785"/>
              <a:ext cx="576064" cy="576064"/>
            </a:xfrm>
            <a:prstGeom prst="ellipse">
              <a:avLst/>
            </a:prstGeom>
            <a:solidFill>
              <a:srgbClr val="26A1EB"/>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cs typeface="+mn-cs"/>
              </a:endParaRPr>
            </a:p>
          </p:txBody>
        </p:sp>
        <p:sp>
          <p:nvSpPr>
            <p:cNvPr id="8" name="TextBox 7"/>
            <p:cNvSpPr txBox="1"/>
            <p:nvPr/>
          </p:nvSpPr>
          <p:spPr>
            <a:xfrm>
              <a:off x="1432937" y="1570922"/>
              <a:ext cx="385042" cy="523220"/>
            </a:xfrm>
            <a:prstGeom prst="rect">
              <a:avLst/>
            </a:prstGeom>
            <a:noFill/>
          </p:spPr>
          <p:txBody>
            <a:bodyPr wrap="none" rtlCol="0" anchor="ctr">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2800" b="1" i="0" u="none" strike="noStrike" kern="0" cap="none" spc="0" normalizeH="0" baseline="0" noProof="0" smtClean="0">
                  <a:ln>
                    <a:noFill/>
                  </a:ln>
                  <a:solidFill>
                    <a:prstClr val="white"/>
                  </a:solidFill>
                  <a:effectLst/>
                  <a:uLnTx/>
                  <a:uFillTx/>
                  <a:latin typeface="Arial"/>
                  <a:cs typeface="Arial" pitchFamily="34" charset="0"/>
                </a:rPr>
                <a:t>1</a:t>
              </a:r>
              <a:endParaRPr kumimoji="0" lang="ko-KR" altLang="en-US" sz="2800" b="1" i="0" u="none" strike="noStrike" kern="0" cap="none" spc="0" normalizeH="0" baseline="0" noProof="0" smtClean="0">
                <a:ln>
                  <a:noFill/>
                </a:ln>
                <a:solidFill>
                  <a:prstClr val="white"/>
                </a:solidFill>
                <a:effectLst/>
                <a:uLnTx/>
                <a:uFillTx/>
                <a:latin typeface="Arial"/>
                <a:cs typeface="Arial" pitchFamily="34" charset="0"/>
              </a:endParaRPr>
            </a:p>
          </p:txBody>
        </p:sp>
        <p:sp>
          <p:nvSpPr>
            <p:cNvPr id="9" name="Rectangle 30"/>
            <p:cNvSpPr/>
            <p:nvPr/>
          </p:nvSpPr>
          <p:spPr>
            <a:xfrm>
              <a:off x="984880" y="2115849"/>
              <a:ext cx="345306" cy="344297"/>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26A1EB"/>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cs typeface="+mn-cs"/>
              </a:endParaRPr>
            </a:p>
          </p:txBody>
        </p:sp>
        <p:sp>
          <p:nvSpPr>
            <p:cNvPr id="10" name="TextBox 9"/>
            <p:cNvSpPr txBox="1"/>
            <p:nvPr/>
          </p:nvSpPr>
          <p:spPr>
            <a:xfrm>
              <a:off x="200743" y="3005593"/>
              <a:ext cx="2045923" cy="662860"/>
            </a:xfrm>
            <a:prstGeom prst="rect">
              <a:avLst/>
            </a:prstGeom>
            <a:noFill/>
          </p:spPr>
          <p:txBody>
            <a:bodyPr wrap="square" rtlCol="0" anchor="ctr">
              <a:spAutoFit/>
            </a:bodyPr>
            <a:lstStyle/>
            <a:p>
              <a:pPr marL="0" marR="0" lvl="0" indent="0" algn="ctr" defTabSz="914400" eaLnBrk="1" fontAlgn="auto" latinLnBrk="1" hangingPunct="1">
                <a:lnSpc>
                  <a:spcPct val="100000"/>
                </a:lnSpc>
                <a:spcBef>
                  <a:spcPts val="0"/>
                </a:spcBef>
                <a:spcAft>
                  <a:spcPts val="0"/>
                </a:spcAft>
                <a:buClrTx/>
                <a:buSzTx/>
                <a:buFontTx/>
                <a:buNone/>
                <a:tabLst/>
                <a:defRPr/>
              </a:pPr>
              <a:r>
                <a:rPr lang="en-US" altLang="ko-KR" sz="1600" dirty="0" err="1">
                  <a:solidFill>
                    <a:schemeClr val="accent6"/>
                  </a:solidFill>
                  <a:latin typeface="Josefin Sans"/>
                  <a:ea typeface="Josefin Sans"/>
                  <a:cs typeface="Josefin Sans"/>
                  <a:sym typeface="Josefin Sans"/>
                </a:rPr>
                <a:t>Quản</a:t>
              </a:r>
              <a:r>
                <a:rPr lang="en-US" altLang="ko-KR" sz="1600" dirty="0">
                  <a:solidFill>
                    <a:schemeClr val="accent6"/>
                  </a:solidFill>
                  <a:latin typeface="Josefin Sans"/>
                  <a:ea typeface="Josefin Sans"/>
                  <a:cs typeface="Josefin Sans"/>
                  <a:sym typeface="Josefin Sans"/>
                </a:rPr>
                <a:t> </a:t>
              </a:r>
              <a:r>
                <a:rPr lang="en-US" altLang="ko-KR" sz="1600" err="1">
                  <a:solidFill>
                    <a:schemeClr val="accent6"/>
                  </a:solidFill>
                  <a:latin typeface="Josefin Sans"/>
                  <a:ea typeface="Josefin Sans"/>
                  <a:cs typeface="Josefin Sans"/>
                  <a:sym typeface="Josefin Sans"/>
                </a:rPr>
                <a:t>lý</a:t>
              </a:r>
              <a:r>
                <a:rPr lang="en-US" altLang="ko-KR" sz="1600">
                  <a:solidFill>
                    <a:schemeClr val="accent6"/>
                  </a:solidFill>
                  <a:latin typeface="Josefin Sans"/>
                  <a:ea typeface="Josefin Sans"/>
                  <a:cs typeface="Josefin Sans"/>
                  <a:sym typeface="Josefin Sans"/>
                </a:rPr>
                <a:t> đặt hang thanh toán</a:t>
              </a:r>
              <a:endParaRPr lang="ko-KR" altLang="en-US" sz="1600" dirty="0">
                <a:solidFill>
                  <a:schemeClr val="accent6"/>
                </a:solidFill>
                <a:latin typeface="Josefin Sans"/>
                <a:ea typeface="Josefin Sans"/>
                <a:cs typeface="Josefin Sans"/>
                <a:sym typeface="Josefin Sans"/>
              </a:endParaRPr>
            </a:p>
          </p:txBody>
        </p:sp>
      </p:grpSp>
      <p:grpSp>
        <p:nvGrpSpPr>
          <p:cNvPr id="21" name="Group 20"/>
          <p:cNvGrpSpPr/>
          <p:nvPr/>
        </p:nvGrpSpPr>
        <p:grpSpPr>
          <a:xfrm>
            <a:off x="5635506" y="2601915"/>
            <a:ext cx="1475457" cy="1877910"/>
            <a:chOff x="5396990" y="1539785"/>
            <a:chExt cx="1699847" cy="2128666"/>
          </a:xfrm>
        </p:grpSpPr>
        <p:sp>
          <p:nvSpPr>
            <p:cNvPr id="22" name="Oval 21"/>
            <p:cNvSpPr/>
            <p:nvPr/>
          </p:nvSpPr>
          <p:spPr>
            <a:xfrm>
              <a:off x="5564778" y="1611793"/>
              <a:ext cx="1296144" cy="1296144"/>
            </a:xfrm>
            <a:prstGeom prst="ellipse">
              <a:avLst/>
            </a:prstGeom>
            <a:noFill/>
            <a:ln>
              <a:solidFill>
                <a:srgbClr val="64A1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6385203" y="1539785"/>
              <a:ext cx="576064" cy="576064"/>
            </a:xfrm>
            <a:prstGeom prst="ellipse">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p:cNvSpPr txBox="1"/>
            <p:nvPr/>
          </p:nvSpPr>
          <p:spPr>
            <a:xfrm>
              <a:off x="6486500" y="1570922"/>
              <a:ext cx="385042" cy="523220"/>
            </a:xfrm>
            <a:prstGeom prst="rect">
              <a:avLst/>
            </a:prstGeom>
            <a:noFill/>
          </p:spPr>
          <p:txBody>
            <a:bodyPr wrap="none" rtlCol="0" anchor="ctr">
              <a:spAutoFit/>
            </a:bodyPr>
            <a:lstStyle/>
            <a:p>
              <a:r>
                <a:rPr lang="en-US" altLang="ko-KR" sz="2800" b="1">
                  <a:solidFill>
                    <a:schemeClr val="bg1"/>
                  </a:solidFill>
                  <a:cs typeface="Arial" pitchFamily="34" charset="0"/>
                </a:rPr>
                <a:t>4</a:t>
              </a:r>
              <a:endParaRPr lang="ko-KR" altLang="en-US" sz="2800" b="1">
                <a:solidFill>
                  <a:schemeClr val="bg1"/>
                </a:solidFill>
                <a:cs typeface="Arial" pitchFamily="34" charset="0"/>
              </a:endParaRPr>
            </a:p>
          </p:txBody>
        </p:sp>
        <p:sp>
          <p:nvSpPr>
            <p:cNvPr id="25" name="Rectangle 9"/>
            <p:cNvSpPr/>
            <p:nvPr/>
          </p:nvSpPr>
          <p:spPr>
            <a:xfrm>
              <a:off x="5999793" y="2099369"/>
              <a:ext cx="385410" cy="36077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rgbClr val="64A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p:cNvSpPr txBox="1"/>
            <p:nvPr/>
          </p:nvSpPr>
          <p:spPr>
            <a:xfrm>
              <a:off x="5396990" y="3005591"/>
              <a:ext cx="1699847" cy="662860"/>
            </a:xfrm>
            <a:prstGeom prst="rect">
              <a:avLst/>
            </a:prstGeom>
            <a:noFill/>
          </p:spPr>
          <p:txBody>
            <a:bodyPr wrap="square" rtlCol="0" anchor="ctr">
              <a:spAutoFit/>
            </a:bodyPr>
            <a:lstStyle>
              <a:defPPr>
                <a:defRPr lang="en-US"/>
              </a:defPPr>
              <a:lvl1pPr marR="0" lvl="0" indent="0" algn="ctr" fontAlgn="auto" latinLnBrk="1">
                <a:lnSpc>
                  <a:spcPct val="100000"/>
                </a:lnSpc>
                <a:spcBef>
                  <a:spcPts val="0"/>
                </a:spcBef>
                <a:spcAft>
                  <a:spcPts val="0"/>
                </a:spcAft>
                <a:buClrTx/>
                <a:buSzTx/>
                <a:buFontTx/>
                <a:buNone/>
                <a:tabLst/>
                <a:defRPr kumimoji="0" b="1" i="0" u="none" strike="noStrike" kern="0" cap="none" spc="0" normalizeH="0" baseline="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defRPr>
              </a:lvl1pPr>
            </a:lstStyle>
            <a:p>
              <a:r>
                <a:rPr lang="en-US" altLang="ko-KR" sz="1600" b="0" dirty="0" err="1">
                  <a:solidFill>
                    <a:schemeClr val="accent6"/>
                  </a:solidFill>
                  <a:latin typeface="Josefin Sans"/>
                  <a:ea typeface="Josefin Sans"/>
                  <a:cs typeface="Josefin Sans"/>
                  <a:sym typeface="Josefin Sans"/>
                </a:rPr>
                <a:t>Quản</a:t>
              </a:r>
              <a:r>
                <a:rPr lang="en-US" altLang="ko-KR" sz="1600" b="0" dirty="0">
                  <a:solidFill>
                    <a:schemeClr val="accent6"/>
                  </a:solidFill>
                  <a:latin typeface="Josefin Sans"/>
                  <a:ea typeface="Josefin Sans"/>
                  <a:cs typeface="Josefin Sans"/>
                  <a:sym typeface="Josefin Sans"/>
                </a:rPr>
                <a:t> </a:t>
              </a:r>
              <a:r>
                <a:rPr lang="en-US" altLang="ko-KR" sz="1600" b="0" err="1">
                  <a:solidFill>
                    <a:schemeClr val="accent6"/>
                  </a:solidFill>
                  <a:latin typeface="Josefin Sans"/>
                  <a:ea typeface="Josefin Sans"/>
                  <a:cs typeface="Josefin Sans"/>
                  <a:sym typeface="Josefin Sans"/>
                </a:rPr>
                <a:t>lý</a:t>
              </a:r>
              <a:r>
                <a:rPr lang="en-US" altLang="ko-KR" sz="1600" b="0">
                  <a:solidFill>
                    <a:schemeClr val="accent6"/>
                  </a:solidFill>
                  <a:latin typeface="Josefin Sans"/>
                  <a:ea typeface="Josefin Sans"/>
                  <a:cs typeface="Josefin Sans"/>
                  <a:sym typeface="Josefin Sans"/>
                </a:rPr>
                <a:t> kho hàng</a:t>
              </a:r>
              <a:endParaRPr lang="ko-KR" altLang="en-US" sz="1600" b="0" dirty="0">
                <a:solidFill>
                  <a:schemeClr val="accent6"/>
                </a:solidFill>
                <a:latin typeface="Josefin Sans"/>
                <a:ea typeface="Josefin Sans"/>
                <a:cs typeface="Josefin Sans"/>
                <a:sym typeface="Josefin Sans"/>
              </a:endParaRPr>
            </a:p>
          </p:txBody>
        </p:sp>
      </p:grpSp>
      <p:grpSp>
        <p:nvGrpSpPr>
          <p:cNvPr id="4" name="Group 3"/>
          <p:cNvGrpSpPr/>
          <p:nvPr/>
        </p:nvGrpSpPr>
        <p:grpSpPr>
          <a:xfrm>
            <a:off x="3736022" y="1174622"/>
            <a:ext cx="1710662" cy="1877910"/>
            <a:chOff x="3736022" y="1174622"/>
            <a:chExt cx="1710662" cy="1877910"/>
          </a:xfrm>
        </p:grpSpPr>
        <p:grpSp>
          <p:nvGrpSpPr>
            <p:cNvPr id="16" name="Group 15"/>
            <p:cNvGrpSpPr/>
            <p:nvPr/>
          </p:nvGrpSpPr>
          <p:grpSpPr>
            <a:xfrm>
              <a:off x="3736022" y="1174622"/>
              <a:ext cx="1710662" cy="1877910"/>
              <a:chOff x="3531997" y="1506968"/>
              <a:chExt cx="1970822" cy="2128665"/>
            </a:xfrm>
          </p:grpSpPr>
          <p:sp>
            <p:nvSpPr>
              <p:cNvPr id="17" name="Oval 16"/>
              <p:cNvSpPr/>
              <p:nvPr/>
            </p:nvSpPr>
            <p:spPr>
              <a:xfrm>
                <a:off x="3869335" y="1581308"/>
                <a:ext cx="1296144" cy="1296144"/>
              </a:xfrm>
              <a:prstGeom prst="ellipse">
                <a:avLst/>
              </a:prstGeom>
              <a:noFill/>
              <a:ln>
                <a:solidFill>
                  <a:srgbClr val="4380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Oval 17"/>
              <p:cNvSpPr/>
              <p:nvPr/>
            </p:nvSpPr>
            <p:spPr>
              <a:xfrm>
                <a:off x="4690557" y="1506968"/>
                <a:ext cx="576064" cy="57606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4791854" y="1538104"/>
                <a:ext cx="385042" cy="523220"/>
              </a:xfrm>
              <a:prstGeom prst="rect">
                <a:avLst/>
              </a:prstGeom>
              <a:noFill/>
            </p:spPr>
            <p:txBody>
              <a:bodyPr wrap="none" rtlCol="0" anchor="ctr">
                <a:spAutoFit/>
              </a:bodyPr>
              <a:lstStyle/>
              <a:p>
                <a:r>
                  <a:rPr lang="en-US" altLang="ko-KR" sz="2800" b="1">
                    <a:solidFill>
                      <a:schemeClr val="bg1"/>
                    </a:solidFill>
                    <a:cs typeface="Arial" pitchFamily="34" charset="0"/>
                  </a:rPr>
                  <a:t>3</a:t>
                </a:r>
                <a:endParaRPr lang="ko-KR" altLang="en-US" sz="2800" b="1">
                  <a:solidFill>
                    <a:schemeClr val="bg1"/>
                  </a:solidFill>
                  <a:cs typeface="Arial" pitchFamily="34" charset="0"/>
                </a:endParaRPr>
              </a:p>
            </p:txBody>
          </p:sp>
          <p:sp>
            <p:nvSpPr>
              <p:cNvPr id="20" name="TextBox 19"/>
              <p:cNvSpPr txBox="1"/>
              <p:nvPr/>
            </p:nvSpPr>
            <p:spPr>
              <a:xfrm>
                <a:off x="3531997" y="2972774"/>
                <a:ext cx="1970822" cy="662859"/>
              </a:xfrm>
              <a:prstGeom prst="rect">
                <a:avLst/>
              </a:prstGeom>
              <a:noFill/>
            </p:spPr>
            <p:txBody>
              <a:bodyPr wrap="square" rtlCol="0" anchor="ctr">
                <a:spAutoFit/>
              </a:bodyPr>
              <a:lstStyle>
                <a:defPPr>
                  <a:defRPr lang="en-US"/>
                </a:defPPr>
                <a:lvl1pPr marR="0" lvl="0" indent="0" algn="ctr" fontAlgn="auto" latinLnBrk="1">
                  <a:lnSpc>
                    <a:spcPct val="100000"/>
                  </a:lnSpc>
                  <a:spcBef>
                    <a:spcPts val="0"/>
                  </a:spcBef>
                  <a:spcAft>
                    <a:spcPts val="0"/>
                  </a:spcAft>
                  <a:buClrTx/>
                  <a:buSzTx/>
                  <a:buFontTx/>
                  <a:buNone/>
                  <a:tabLst/>
                  <a:defRPr kumimoji="0" b="1" i="0" u="none" strike="noStrike" kern="0" cap="none" spc="0" normalizeH="0" baseline="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defRPr>
                </a:lvl1pPr>
              </a:lstStyle>
              <a:p>
                <a:pPr lvl="0">
                  <a:defRPr/>
                </a:pPr>
                <a:r>
                  <a:rPr lang="en-US" altLang="ko-KR" sz="1600" b="0">
                    <a:solidFill>
                      <a:schemeClr val="accent6"/>
                    </a:solidFill>
                    <a:latin typeface="Josefin Sans"/>
                    <a:ea typeface="Josefin Sans"/>
                    <a:cs typeface="Josefin Sans"/>
                    <a:sym typeface="Josefin Sans"/>
                  </a:rPr>
                  <a:t>Quản lý nhân viên,khách hàng</a:t>
                </a:r>
                <a:endParaRPr lang="ko-KR" altLang="en-US" sz="1600" b="0" dirty="0">
                  <a:solidFill>
                    <a:schemeClr val="accent6"/>
                  </a:solidFill>
                  <a:latin typeface="Josefin Sans"/>
                  <a:ea typeface="Josefin Sans"/>
                  <a:cs typeface="Josefin Sans"/>
                  <a:sym typeface="Josefin Sans"/>
                </a:endParaRPr>
              </a:p>
            </p:txBody>
          </p:sp>
        </p:grpSp>
        <p:sp>
          <p:nvSpPr>
            <p:cNvPr id="33" name="Google Shape;361;p39"/>
            <p:cNvSpPr/>
            <p:nvPr/>
          </p:nvSpPr>
          <p:spPr>
            <a:xfrm>
              <a:off x="4371005" y="1556448"/>
              <a:ext cx="458566" cy="514601"/>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43809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3" name="Group 2"/>
          <p:cNvGrpSpPr/>
          <p:nvPr/>
        </p:nvGrpSpPr>
        <p:grpSpPr>
          <a:xfrm>
            <a:off x="1799302" y="2606867"/>
            <a:ext cx="2027903" cy="1872957"/>
            <a:chOff x="1799302" y="2606867"/>
            <a:chExt cx="2027903" cy="1872957"/>
          </a:xfrm>
        </p:grpSpPr>
        <p:grpSp>
          <p:nvGrpSpPr>
            <p:cNvPr id="11" name="Group 10"/>
            <p:cNvGrpSpPr/>
            <p:nvPr/>
          </p:nvGrpSpPr>
          <p:grpSpPr>
            <a:xfrm>
              <a:off x="1799302" y="2606867"/>
              <a:ext cx="2027903" cy="1872957"/>
              <a:chOff x="1762397" y="1545399"/>
              <a:chExt cx="2336310" cy="2123053"/>
            </a:xfrm>
          </p:grpSpPr>
          <p:sp>
            <p:nvSpPr>
              <p:cNvPr id="12" name="Oval 11"/>
              <p:cNvSpPr/>
              <p:nvPr/>
            </p:nvSpPr>
            <p:spPr>
              <a:xfrm>
                <a:off x="2301483" y="1617407"/>
                <a:ext cx="1296144" cy="129614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3121908" y="1545399"/>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3207798" y="1551707"/>
                <a:ext cx="385042" cy="523220"/>
              </a:xfrm>
              <a:prstGeom prst="rect">
                <a:avLst/>
              </a:prstGeom>
              <a:noFill/>
            </p:spPr>
            <p:txBody>
              <a:bodyPr wrap="none" rtlCol="0" anchor="ctr">
                <a:spAutoFit/>
              </a:bodyPr>
              <a:lstStyle/>
              <a:p>
                <a:r>
                  <a:rPr lang="en-US" altLang="ko-KR" sz="2800" b="1">
                    <a:solidFill>
                      <a:schemeClr val="bg1"/>
                    </a:solidFill>
                    <a:cs typeface="Arial" pitchFamily="34" charset="0"/>
                  </a:rPr>
                  <a:t>2</a:t>
                </a:r>
                <a:endParaRPr lang="ko-KR" altLang="en-US" sz="2800" b="1">
                  <a:solidFill>
                    <a:schemeClr val="bg1"/>
                  </a:solidFill>
                  <a:cs typeface="Arial" pitchFamily="34" charset="0"/>
                </a:endParaRPr>
              </a:p>
            </p:txBody>
          </p:sp>
          <p:sp>
            <p:nvSpPr>
              <p:cNvPr id="15" name="TextBox 14"/>
              <p:cNvSpPr txBox="1"/>
              <p:nvPr/>
            </p:nvSpPr>
            <p:spPr>
              <a:xfrm>
                <a:off x="1762397" y="3005592"/>
                <a:ext cx="2336310" cy="662860"/>
              </a:xfrm>
              <a:prstGeom prst="rect">
                <a:avLst/>
              </a:prstGeom>
              <a:noFill/>
            </p:spPr>
            <p:txBody>
              <a:bodyPr wrap="square" rtlCol="0" anchor="ctr">
                <a:spAutoFit/>
              </a:bodyPr>
              <a:lstStyle>
                <a:defPPr>
                  <a:defRPr lang="en-US"/>
                </a:defPPr>
                <a:lvl1pPr marR="0" lvl="0" indent="0" algn="ctr" fontAlgn="auto" latinLnBrk="1">
                  <a:lnSpc>
                    <a:spcPct val="100000"/>
                  </a:lnSpc>
                  <a:spcBef>
                    <a:spcPts val="0"/>
                  </a:spcBef>
                  <a:spcAft>
                    <a:spcPts val="0"/>
                  </a:spcAft>
                  <a:buClrTx/>
                  <a:buSzTx/>
                  <a:buFontTx/>
                  <a:buNone/>
                  <a:tabLst/>
                  <a:defRPr kumimoji="0" b="1" i="0" u="none" strike="noStrike" kern="0" cap="none" spc="0" normalizeH="0" baseline="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defRPr>
                </a:lvl1pPr>
              </a:lstStyle>
              <a:p>
                <a:r>
                  <a:rPr lang="en-US" altLang="ko-KR" sz="1600" b="0" dirty="0" err="1">
                    <a:solidFill>
                      <a:schemeClr val="accent6"/>
                    </a:solidFill>
                    <a:latin typeface="Josefin Sans"/>
                    <a:ea typeface="Josefin Sans"/>
                    <a:cs typeface="Josefin Sans"/>
                    <a:sym typeface="Josefin Sans"/>
                  </a:rPr>
                  <a:t>Quản</a:t>
                </a:r>
                <a:r>
                  <a:rPr lang="en-US" altLang="ko-KR" sz="1600" b="0" dirty="0">
                    <a:solidFill>
                      <a:schemeClr val="accent6"/>
                    </a:solidFill>
                    <a:latin typeface="Josefin Sans"/>
                    <a:ea typeface="Josefin Sans"/>
                    <a:cs typeface="Josefin Sans"/>
                    <a:sym typeface="Josefin Sans"/>
                  </a:rPr>
                  <a:t> </a:t>
                </a:r>
                <a:r>
                  <a:rPr lang="en-US" altLang="ko-KR" sz="1600" b="0" err="1">
                    <a:solidFill>
                      <a:schemeClr val="accent6"/>
                    </a:solidFill>
                    <a:latin typeface="Josefin Sans"/>
                    <a:ea typeface="Josefin Sans"/>
                    <a:cs typeface="Josefin Sans"/>
                    <a:sym typeface="Josefin Sans"/>
                  </a:rPr>
                  <a:t>lý</a:t>
                </a:r>
                <a:r>
                  <a:rPr lang="en-US" altLang="ko-KR" sz="1600" b="0">
                    <a:solidFill>
                      <a:schemeClr val="accent6"/>
                    </a:solidFill>
                    <a:latin typeface="Josefin Sans"/>
                    <a:ea typeface="Josefin Sans"/>
                    <a:cs typeface="Josefin Sans"/>
                    <a:sym typeface="Josefin Sans"/>
                  </a:rPr>
                  <a:t> </a:t>
                </a:r>
                <a:r>
                  <a:rPr lang="en-US" altLang="ko-KR" sz="1600" b="0" smtClean="0">
                    <a:solidFill>
                      <a:schemeClr val="accent6"/>
                    </a:solidFill>
                    <a:latin typeface="Josefin Sans"/>
                    <a:ea typeface="Josefin Sans"/>
                    <a:cs typeface="Josefin Sans"/>
                    <a:sym typeface="Josefin Sans"/>
                  </a:rPr>
                  <a:t>hàng </a:t>
                </a:r>
                <a:r>
                  <a:rPr lang="en-US" altLang="ko-KR" sz="1600" b="0">
                    <a:solidFill>
                      <a:schemeClr val="accent6"/>
                    </a:solidFill>
                    <a:latin typeface="Josefin Sans"/>
                    <a:ea typeface="Josefin Sans"/>
                    <a:cs typeface="Josefin Sans"/>
                    <a:sym typeface="Josefin Sans"/>
                  </a:rPr>
                  <a:t>hoá, khuyến mãi</a:t>
                </a:r>
                <a:endParaRPr lang="ko-KR" altLang="en-US" sz="1600" b="0" dirty="0">
                  <a:solidFill>
                    <a:schemeClr val="accent6"/>
                  </a:solidFill>
                  <a:latin typeface="Josefin Sans"/>
                  <a:ea typeface="Josefin Sans"/>
                  <a:cs typeface="Josefin Sans"/>
                  <a:sym typeface="Josefin Sans"/>
                </a:endParaRPr>
              </a:p>
            </p:txBody>
          </p:sp>
        </p:grpSp>
        <p:grpSp>
          <p:nvGrpSpPr>
            <p:cNvPr id="34" name="Google Shape;7158;p75"/>
            <p:cNvGrpSpPr/>
            <p:nvPr/>
          </p:nvGrpSpPr>
          <p:grpSpPr>
            <a:xfrm>
              <a:off x="2684383" y="3105656"/>
              <a:ext cx="354586" cy="353888"/>
              <a:chOff x="-31094350" y="3194000"/>
              <a:chExt cx="292225" cy="291650"/>
            </a:xfrm>
            <a:solidFill>
              <a:srgbClr val="9DCEDF"/>
            </a:solidFill>
          </p:grpSpPr>
          <p:sp>
            <p:nvSpPr>
              <p:cNvPr id="35" name="Google Shape;7159;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160;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61;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62;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63;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64;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65;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166;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roup 46"/>
          <p:cNvGrpSpPr/>
          <p:nvPr/>
        </p:nvGrpSpPr>
        <p:grpSpPr>
          <a:xfrm>
            <a:off x="7110962" y="1196107"/>
            <a:ext cx="1745445" cy="1877910"/>
            <a:chOff x="7110962" y="1196107"/>
            <a:chExt cx="1745445" cy="1877910"/>
          </a:xfrm>
        </p:grpSpPr>
        <p:grpSp>
          <p:nvGrpSpPr>
            <p:cNvPr id="27" name="Group 26"/>
            <p:cNvGrpSpPr/>
            <p:nvPr/>
          </p:nvGrpSpPr>
          <p:grpSpPr>
            <a:xfrm>
              <a:off x="7110962" y="1196107"/>
              <a:ext cx="1745445" cy="1877910"/>
              <a:chOff x="6940815" y="1539785"/>
              <a:chExt cx="2010895" cy="2128667"/>
            </a:xfrm>
          </p:grpSpPr>
          <p:sp>
            <p:nvSpPr>
              <p:cNvPr id="28" name="Oval 27"/>
              <p:cNvSpPr/>
              <p:nvPr/>
            </p:nvSpPr>
            <p:spPr>
              <a:xfrm>
                <a:off x="7249299" y="1611793"/>
                <a:ext cx="1296144" cy="1296144"/>
              </a:xfrm>
              <a:prstGeom prst="ellipse">
                <a:avLst/>
              </a:prstGeom>
              <a:noFill/>
              <a:ln w="25400" cap="flat" cmpd="sng" algn="ctr">
                <a:solidFill>
                  <a:srgbClr val="26A1EB"/>
                </a:solid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cs typeface="+mn-cs"/>
                </a:endParaRPr>
              </a:p>
            </p:txBody>
          </p:sp>
          <p:sp>
            <p:nvSpPr>
              <p:cNvPr id="29" name="Oval 28"/>
              <p:cNvSpPr/>
              <p:nvPr/>
            </p:nvSpPr>
            <p:spPr>
              <a:xfrm>
                <a:off x="8069724" y="1539785"/>
                <a:ext cx="576064" cy="576064"/>
              </a:xfrm>
              <a:prstGeom prst="ellipse">
                <a:avLst/>
              </a:prstGeom>
              <a:solidFill>
                <a:srgbClr val="26A1EB"/>
              </a:solidFill>
              <a:ln w="25400" cap="flat" cmpd="sng" algn="ctr">
                <a:noFill/>
                <a:prstDash val="solid"/>
              </a:ln>
              <a:effectLst/>
            </p:spPr>
            <p:txBody>
              <a:bodyPr rtlCol="0" anchor="ct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white"/>
                  </a:solidFill>
                  <a:effectLst/>
                  <a:uLnTx/>
                  <a:uFillTx/>
                  <a:latin typeface="Arial"/>
                  <a:cs typeface="+mn-cs"/>
                </a:endParaRPr>
              </a:p>
            </p:txBody>
          </p:sp>
          <p:sp>
            <p:nvSpPr>
              <p:cNvPr id="30" name="TextBox 29"/>
              <p:cNvSpPr txBox="1"/>
              <p:nvPr/>
            </p:nvSpPr>
            <p:spPr>
              <a:xfrm>
                <a:off x="8142794" y="1567737"/>
                <a:ext cx="385042" cy="523220"/>
              </a:xfrm>
              <a:prstGeom prst="rect">
                <a:avLst/>
              </a:prstGeom>
              <a:noFill/>
            </p:spPr>
            <p:txBody>
              <a:bodyPr wrap="none" rtlCol="0" anchor="ctr">
                <a:spAutoFit/>
              </a:bodyPr>
              <a:lstStyle/>
              <a:p>
                <a:pPr marL="0" marR="0" lvl="0" indent="0" defTabSz="914400" eaLnBrk="1" fontAlgn="auto" latinLnBrk="1" hangingPunct="1">
                  <a:lnSpc>
                    <a:spcPct val="100000"/>
                  </a:lnSpc>
                  <a:spcBef>
                    <a:spcPts val="0"/>
                  </a:spcBef>
                  <a:spcAft>
                    <a:spcPts val="0"/>
                  </a:spcAft>
                  <a:buClrTx/>
                  <a:buSzTx/>
                  <a:buFontTx/>
                  <a:buNone/>
                  <a:tabLst/>
                  <a:defRPr/>
                </a:pPr>
                <a:r>
                  <a:rPr kumimoji="0" lang="en-US" altLang="ko-KR" sz="2800" b="1" i="0" u="none" strike="noStrike" kern="0" cap="none" spc="0" normalizeH="0" baseline="0" noProof="0" smtClean="0">
                    <a:ln>
                      <a:noFill/>
                    </a:ln>
                    <a:solidFill>
                      <a:prstClr val="white"/>
                    </a:solidFill>
                    <a:effectLst/>
                    <a:uLnTx/>
                    <a:uFillTx/>
                    <a:latin typeface="Arial"/>
                    <a:cs typeface="Arial" pitchFamily="34" charset="0"/>
                  </a:rPr>
                  <a:t>5</a:t>
                </a:r>
                <a:endParaRPr kumimoji="0" lang="ko-KR" altLang="en-US" sz="2800" b="1" i="0" u="none" strike="noStrike" kern="0" cap="none" spc="0" normalizeH="0" baseline="0" noProof="0" smtClean="0">
                  <a:ln>
                    <a:noFill/>
                  </a:ln>
                  <a:solidFill>
                    <a:prstClr val="white"/>
                  </a:solidFill>
                  <a:effectLst/>
                  <a:uLnTx/>
                  <a:uFillTx/>
                  <a:latin typeface="Arial"/>
                  <a:cs typeface="Arial" pitchFamily="34" charset="0"/>
                </a:endParaRPr>
              </a:p>
            </p:txBody>
          </p:sp>
          <p:sp>
            <p:nvSpPr>
              <p:cNvPr id="32" name="TextBox 31"/>
              <p:cNvSpPr txBox="1"/>
              <p:nvPr/>
            </p:nvSpPr>
            <p:spPr>
              <a:xfrm>
                <a:off x="6940815" y="3005592"/>
                <a:ext cx="2010895" cy="662860"/>
              </a:xfrm>
              <a:prstGeom prst="rect">
                <a:avLst/>
              </a:prstGeom>
              <a:noFill/>
            </p:spPr>
            <p:txBody>
              <a:bodyPr wrap="square" rtlCol="0" anchor="ctr">
                <a:spAutoFit/>
              </a:bodyPr>
              <a:lstStyle>
                <a:defPPr>
                  <a:defRPr lang="en-US"/>
                </a:defPPr>
                <a:lvl1pPr marR="0" lvl="0" indent="0" algn="ctr" fontAlgn="auto" latinLnBrk="1">
                  <a:lnSpc>
                    <a:spcPct val="100000"/>
                  </a:lnSpc>
                  <a:spcBef>
                    <a:spcPts val="0"/>
                  </a:spcBef>
                  <a:spcAft>
                    <a:spcPts val="0"/>
                  </a:spcAft>
                  <a:buClrTx/>
                  <a:buSzTx/>
                  <a:buFontTx/>
                  <a:buNone/>
                  <a:tabLst/>
                  <a:defRPr kumimoji="0" b="1" i="0" u="none" strike="noStrike" kern="0" cap="none" spc="0" normalizeH="0" baseline="0">
                    <a:ln>
                      <a:noFill/>
                    </a:ln>
                    <a:solidFill>
                      <a:prstClr val="black">
                        <a:lumMod val="75000"/>
                        <a:lumOff val="25000"/>
                      </a:prstClr>
                    </a:solidFill>
                    <a:effectLst/>
                    <a:uLnTx/>
                    <a:uFillTx/>
                    <a:latin typeface="Times New Roman" panose="02020603050405020304" pitchFamily="18" charset="0"/>
                    <a:cs typeface="Times New Roman" panose="02020603050405020304" pitchFamily="18" charset="0"/>
                  </a:defRPr>
                </a:lvl1pPr>
              </a:lstStyle>
              <a:p>
                <a:r>
                  <a:rPr lang="en-US" altLang="ko-KR" sz="1600" b="0" dirty="0" err="1">
                    <a:solidFill>
                      <a:schemeClr val="accent6"/>
                    </a:solidFill>
                    <a:latin typeface="Josefin Sans"/>
                    <a:ea typeface="Josefin Sans"/>
                    <a:cs typeface="Josefin Sans"/>
                    <a:sym typeface="Josefin Sans"/>
                  </a:rPr>
                  <a:t>Quản</a:t>
                </a:r>
                <a:r>
                  <a:rPr lang="en-US" altLang="ko-KR" sz="1600" b="0" dirty="0">
                    <a:solidFill>
                      <a:schemeClr val="accent6"/>
                    </a:solidFill>
                    <a:latin typeface="Josefin Sans"/>
                    <a:ea typeface="Josefin Sans"/>
                    <a:cs typeface="Josefin Sans"/>
                    <a:sym typeface="Josefin Sans"/>
                  </a:rPr>
                  <a:t> </a:t>
                </a:r>
                <a:r>
                  <a:rPr lang="en-US" altLang="ko-KR" sz="1600" b="0" dirty="0" err="1">
                    <a:solidFill>
                      <a:schemeClr val="accent6"/>
                    </a:solidFill>
                    <a:latin typeface="Josefin Sans"/>
                    <a:ea typeface="Josefin Sans"/>
                    <a:cs typeface="Josefin Sans"/>
                    <a:sym typeface="Josefin Sans"/>
                  </a:rPr>
                  <a:t>lý</a:t>
                </a:r>
                <a:r>
                  <a:rPr lang="en-US" altLang="ko-KR" sz="1600" b="0" dirty="0">
                    <a:solidFill>
                      <a:schemeClr val="accent6"/>
                    </a:solidFill>
                    <a:latin typeface="Josefin Sans"/>
                    <a:ea typeface="Josefin Sans"/>
                    <a:cs typeface="Josefin Sans"/>
                    <a:sym typeface="Josefin Sans"/>
                  </a:rPr>
                  <a:t> </a:t>
                </a:r>
                <a:r>
                  <a:rPr lang="en-US" altLang="ko-KR" sz="1600" b="0" dirty="0" err="1">
                    <a:solidFill>
                      <a:schemeClr val="accent6"/>
                    </a:solidFill>
                    <a:latin typeface="Josefin Sans"/>
                    <a:ea typeface="Josefin Sans"/>
                    <a:cs typeface="Josefin Sans"/>
                    <a:sym typeface="Josefin Sans"/>
                  </a:rPr>
                  <a:t>doanh</a:t>
                </a:r>
                <a:r>
                  <a:rPr lang="en-US" altLang="ko-KR" sz="1600" b="0" dirty="0">
                    <a:solidFill>
                      <a:schemeClr val="accent6"/>
                    </a:solidFill>
                    <a:latin typeface="Josefin Sans"/>
                    <a:ea typeface="Josefin Sans"/>
                    <a:cs typeface="Josefin Sans"/>
                    <a:sym typeface="Josefin Sans"/>
                  </a:rPr>
                  <a:t> </a:t>
                </a:r>
                <a:r>
                  <a:rPr lang="en-US" altLang="ko-KR" sz="1600" b="0" dirty="0" err="1">
                    <a:solidFill>
                      <a:schemeClr val="accent6"/>
                    </a:solidFill>
                    <a:latin typeface="Josefin Sans"/>
                    <a:ea typeface="Josefin Sans"/>
                    <a:cs typeface="Josefin Sans"/>
                    <a:sym typeface="Josefin Sans"/>
                  </a:rPr>
                  <a:t>thu</a:t>
                </a:r>
                <a:r>
                  <a:rPr lang="en-US" altLang="ko-KR" sz="1600" b="0" dirty="0">
                    <a:solidFill>
                      <a:schemeClr val="accent6"/>
                    </a:solidFill>
                    <a:latin typeface="Josefin Sans"/>
                    <a:ea typeface="Josefin Sans"/>
                    <a:cs typeface="Josefin Sans"/>
                    <a:sym typeface="Josefin Sans"/>
                  </a:rPr>
                  <a:t> –</a:t>
                </a:r>
                <a:r>
                  <a:rPr lang="en-US" altLang="ko-KR" sz="1600" b="0" dirty="0" err="1">
                    <a:solidFill>
                      <a:schemeClr val="accent6"/>
                    </a:solidFill>
                    <a:latin typeface="Josefin Sans"/>
                    <a:ea typeface="Josefin Sans"/>
                    <a:cs typeface="Josefin Sans"/>
                    <a:sym typeface="Josefin Sans"/>
                  </a:rPr>
                  <a:t>tài</a:t>
                </a:r>
                <a:r>
                  <a:rPr lang="en-US" altLang="ko-KR" sz="1600" b="0" dirty="0">
                    <a:solidFill>
                      <a:schemeClr val="accent6"/>
                    </a:solidFill>
                    <a:latin typeface="Josefin Sans"/>
                    <a:ea typeface="Josefin Sans"/>
                    <a:cs typeface="Josefin Sans"/>
                    <a:sym typeface="Josefin Sans"/>
                  </a:rPr>
                  <a:t> </a:t>
                </a:r>
                <a:r>
                  <a:rPr lang="en-US" altLang="ko-KR" sz="1600" b="0" dirty="0" err="1">
                    <a:solidFill>
                      <a:schemeClr val="accent6"/>
                    </a:solidFill>
                    <a:latin typeface="Josefin Sans"/>
                    <a:ea typeface="Josefin Sans"/>
                    <a:cs typeface="Josefin Sans"/>
                    <a:sym typeface="Josefin Sans"/>
                  </a:rPr>
                  <a:t>chính</a:t>
                </a:r>
                <a:endParaRPr lang="ko-KR" altLang="en-US" sz="1600" b="0" dirty="0">
                  <a:solidFill>
                    <a:schemeClr val="accent6"/>
                  </a:solidFill>
                  <a:latin typeface="Josefin Sans"/>
                  <a:ea typeface="Josefin Sans"/>
                  <a:cs typeface="Josefin Sans"/>
                  <a:sym typeface="Josefin Sans"/>
                </a:endParaRPr>
              </a:p>
            </p:txBody>
          </p:sp>
        </p:grpSp>
        <p:grpSp>
          <p:nvGrpSpPr>
            <p:cNvPr id="43" name="Google Shape;6676;p74"/>
            <p:cNvGrpSpPr/>
            <p:nvPr/>
          </p:nvGrpSpPr>
          <p:grpSpPr>
            <a:xfrm>
              <a:off x="7801416" y="1721217"/>
              <a:ext cx="352857" cy="347301"/>
              <a:chOff x="2404875" y="3592725"/>
              <a:chExt cx="298525" cy="293825"/>
            </a:xfrm>
            <a:solidFill>
              <a:srgbClr val="26A1EB"/>
            </a:solidFill>
          </p:grpSpPr>
          <p:sp>
            <p:nvSpPr>
              <p:cNvPr id="44" name="Google Shape;667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7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23993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2000"/>
                                        <p:tgtEl>
                                          <p:spTgt spid="3"/>
                                        </p:tgtEl>
                                      </p:cBhvr>
                                    </p:animEffect>
                                    <p:anim calcmode="lin" valueType="num">
                                      <p:cBhvr>
                                        <p:cTn id="33" dur="2000" fill="hold"/>
                                        <p:tgtEl>
                                          <p:spTgt spid="3"/>
                                        </p:tgtEl>
                                        <p:attrNameLst>
                                          <p:attrName>ppt_w</p:attrName>
                                        </p:attrNameLst>
                                      </p:cBhvr>
                                      <p:tavLst>
                                        <p:tav tm="0" fmla="#ppt_w*sin(2.5*pi*$)">
                                          <p:val>
                                            <p:fltVal val="0"/>
                                          </p:val>
                                        </p:tav>
                                        <p:tav tm="100000">
                                          <p:val>
                                            <p:fltVal val="1"/>
                                          </p:val>
                                        </p:tav>
                                      </p:tavLst>
                                    </p:anim>
                                    <p:anim calcmode="lin" valueType="num">
                                      <p:cBhvr>
                                        <p:cTn id="3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6"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80">
                                          <p:stCondLst>
                                            <p:cond delay="0"/>
                                          </p:stCondLst>
                                        </p:cTn>
                                        <p:tgtEl>
                                          <p:spTgt spid="4"/>
                                        </p:tgtEl>
                                      </p:cBhvr>
                                    </p:animEffect>
                                    <p:anim calcmode="lin" valueType="num">
                                      <p:cBhvr>
                                        <p:cTn id="40"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45" dur="26">
                                          <p:stCondLst>
                                            <p:cond delay="650"/>
                                          </p:stCondLst>
                                        </p:cTn>
                                        <p:tgtEl>
                                          <p:spTgt spid="4"/>
                                        </p:tgtEl>
                                      </p:cBhvr>
                                      <p:to x="100000" y="60000"/>
                                    </p:animScale>
                                    <p:animScale>
                                      <p:cBhvr>
                                        <p:cTn id="46" dur="166" decel="50000">
                                          <p:stCondLst>
                                            <p:cond delay="676"/>
                                          </p:stCondLst>
                                        </p:cTn>
                                        <p:tgtEl>
                                          <p:spTgt spid="4"/>
                                        </p:tgtEl>
                                      </p:cBhvr>
                                      <p:to x="100000" y="100000"/>
                                    </p:animScale>
                                    <p:animScale>
                                      <p:cBhvr>
                                        <p:cTn id="47" dur="26">
                                          <p:stCondLst>
                                            <p:cond delay="1312"/>
                                          </p:stCondLst>
                                        </p:cTn>
                                        <p:tgtEl>
                                          <p:spTgt spid="4"/>
                                        </p:tgtEl>
                                      </p:cBhvr>
                                      <p:to x="100000" y="80000"/>
                                    </p:animScale>
                                    <p:animScale>
                                      <p:cBhvr>
                                        <p:cTn id="48" dur="166" decel="50000">
                                          <p:stCondLst>
                                            <p:cond delay="1338"/>
                                          </p:stCondLst>
                                        </p:cTn>
                                        <p:tgtEl>
                                          <p:spTgt spid="4"/>
                                        </p:tgtEl>
                                      </p:cBhvr>
                                      <p:to x="100000" y="100000"/>
                                    </p:animScale>
                                    <p:animScale>
                                      <p:cBhvr>
                                        <p:cTn id="49" dur="26">
                                          <p:stCondLst>
                                            <p:cond delay="1642"/>
                                          </p:stCondLst>
                                        </p:cTn>
                                        <p:tgtEl>
                                          <p:spTgt spid="4"/>
                                        </p:tgtEl>
                                      </p:cBhvr>
                                      <p:to x="100000" y="90000"/>
                                    </p:animScale>
                                    <p:animScale>
                                      <p:cBhvr>
                                        <p:cTn id="50" dur="166" decel="50000">
                                          <p:stCondLst>
                                            <p:cond delay="1668"/>
                                          </p:stCondLst>
                                        </p:cTn>
                                        <p:tgtEl>
                                          <p:spTgt spid="4"/>
                                        </p:tgtEl>
                                      </p:cBhvr>
                                      <p:to x="100000" y="100000"/>
                                    </p:animScale>
                                    <p:animScale>
                                      <p:cBhvr>
                                        <p:cTn id="51" dur="26">
                                          <p:stCondLst>
                                            <p:cond delay="1808"/>
                                          </p:stCondLst>
                                        </p:cTn>
                                        <p:tgtEl>
                                          <p:spTgt spid="4"/>
                                        </p:tgtEl>
                                      </p:cBhvr>
                                      <p:to x="100000" y="95000"/>
                                    </p:animScale>
                                    <p:animScale>
                                      <p:cBhvr>
                                        <p:cTn id="52" dur="166" decel="50000">
                                          <p:stCondLst>
                                            <p:cond delay="1834"/>
                                          </p:stCondLst>
                                        </p:cTn>
                                        <p:tgtEl>
                                          <p:spTgt spid="4"/>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2000"/>
                                        <p:tgtEl>
                                          <p:spTgt spid="21"/>
                                        </p:tgtEl>
                                      </p:cBhvr>
                                    </p:animEffect>
                                    <p:anim calcmode="lin" valueType="num">
                                      <p:cBhvr>
                                        <p:cTn id="58" dur="2000" fill="hold"/>
                                        <p:tgtEl>
                                          <p:spTgt spid="21"/>
                                        </p:tgtEl>
                                        <p:attrNameLst>
                                          <p:attrName>ppt_w</p:attrName>
                                        </p:attrNameLst>
                                      </p:cBhvr>
                                      <p:tavLst>
                                        <p:tav tm="0" fmla="#ppt_w*sin(2.5*pi*$)">
                                          <p:val>
                                            <p:fltVal val="0"/>
                                          </p:val>
                                        </p:tav>
                                        <p:tav tm="100000">
                                          <p:val>
                                            <p:fltVal val="1"/>
                                          </p:val>
                                        </p:tav>
                                      </p:tavLst>
                                    </p:anim>
                                    <p:anim calcmode="lin" valueType="num">
                                      <p:cBhvr>
                                        <p:cTn id="5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nodeType="clickEffect">
                                  <p:stCondLst>
                                    <p:cond delay="0"/>
                                  </p:stCondLst>
                                  <p:childTnLst>
                                    <p:set>
                                      <p:cBhvr>
                                        <p:cTn id="63" dur="1" fill="hold">
                                          <p:stCondLst>
                                            <p:cond delay="0"/>
                                          </p:stCondLst>
                                        </p:cTn>
                                        <p:tgtEl>
                                          <p:spTgt spid="47"/>
                                        </p:tgtEl>
                                        <p:attrNameLst>
                                          <p:attrName>style.visibility</p:attrName>
                                        </p:attrNameLst>
                                      </p:cBhvr>
                                      <p:to>
                                        <p:strVal val="visible"/>
                                      </p:to>
                                    </p:set>
                                    <p:animEffect transition="in" filter="wipe(down)">
                                      <p:cBhvr>
                                        <p:cTn id="64" dur="580">
                                          <p:stCondLst>
                                            <p:cond delay="0"/>
                                          </p:stCondLst>
                                        </p:cTn>
                                        <p:tgtEl>
                                          <p:spTgt spid="47"/>
                                        </p:tgtEl>
                                      </p:cBhvr>
                                    </p:animEffect>
                                    <p:anim calcmode="lin" valueType="num">
                                      <p:cBhvr>
                                        <p:cTn id="65"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70" dur="26">
                                          <p:stCondLst>
                                            <p:cond delay="650"/>
                                          </p:stCondLst>
                                        </p:cTn>
                                        <p:tgtEl>
                                          <p:spTgt spid="47"/>
                                        </p:tgtEl>
                                      </p:cBhvr>
                                      <p:to x="100000" y="60000"/>
                                    </p:animScale>
                                    <p:animScale>
                                      <p:cBhvr>
                                        <p:cTn id="71" dur="166" decel="50000">
                                          <p:stCondLst>
                                            <p:cond delay="676"/>
                                          </p:stCondLst>
                                        </p:cTn>
                                        <p:tgtEl>
                                          <p:spTgt spid="47"/>
                                        </p:tgtEl>
                                      </p:cBhvr>
                                      <p:to x="100000" y="100000"/>
                                    </p:animScale>
                                    <p:animScale>
                                      <p:cBhvr>
                                        <p:cTn id="72" dur="26">
                                          <p:stCondLst>
                                            <p:cond delay="1312"/>
                                          </p:stCondLst>
                                        </p:cTn>
                                        <p:tgtEl>
                                          <p:spTgt spid="47"/>
                                        </p:tgtEl>
                                      </p:cBhvr>
                                      <p:to x="100000" y="80000"/>
                                    </p:animScale>
                                    <p:animScale>
                                      <p:cBhvr>
                                        <p:cTn id="73" dur="166" decel="50000">
                                          <p:stCondLst>
                                            <p:cond delay="1338"/>
                                          </p:stCondLst>
                                        </p:cTn>
                                        <p:tgtEl>
                                          <p:spTgt spid="47"/>
                                        </p:tgtEl>
                                      </p:cBhvr>
                                      <p:to x="100000" y="100000"/>
                                    </p:animScale>
                                    <p:animScale>
                                      <p:cBhvr>
                                        <p:cTn id="74" dur="26">
                                          <p:stCondLst>
                                            <p:cond delay="1642"/>
                                          </p:stCondLst>
                                        </p:cTn>
                                        <p:tgtEl>
                                          <p:spTgt spid="47"/>
                                        </p:tgtEl>
                                      </p:cBhvr>
                                      <p:to x="100000" y="90000"/>
                                    </p:animScale>
                                    <p:animScale>
                                      <p:cBhvr>
                                        <p:cTn id="75" dur="166" decel="50000">
                                          <p:stCondLst>
                                            <p:cond delay="1668"/>
                                          </p:stCondLst>
                                        </p:cTn>
                                        <p:tgtEl>
                                          <p:spTgt spid="47"/>
                                        </p:tgtEl>
                                      </p:cBhvr>
                                      <p:to x="100000" y="100000"/>
                                    </p:animScale>
                                    <p:animScale>
                                      <p:cBhvr>
                                        <p:cTn id="76" dur="26">
                                          <p:stCondLst>
                                            <p:cond delay="1808"/>
                                          </p:stCondLst>
                                        </p:cTn>
                                        <p:tgtEl>
                                          <p:spTgt spid="47"/>
                                        </p:tgtEl>
                                      </p:cBhvr>
                                      <p:to x="100000" y="95000"/>
                                    </p:animScale>
                                    <p:animScale>
                                      <p:cBhvr>
                                        <p:cTn id="77" dur="166" decel="50000">
                                          <p:stCondLst>
                                            <p:cond delay="1834"/>
                                          </p:stCondLst>
                                        </p:cTn>
                                        <p:tgtEl>
                                          <p:spTgt spid="47"/>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393" y="822162"/>
            <a:ext cx="8064000" cy="572700"/>
          </a:xfrm>
        </p:spPr>
        <p:txBody>
          <a:bodyPr/>
          <a:lstStyle/>
          <a:p>
            <a:pPr algn="l"/>
            <a:r>
              <a:rPr lang="en-US" sz="2000" b="0" smtClean="0"/>
              <a:t>Phần mềm gồm 2 module lớn là module nhân viên quản lý và module nhân viên thu ngân</a:t>
            </a:r>
            <a:endParaRPr lang="en-US" sz="2000" b="0"/>
          </a:p>
        </p:txBody>
      </p:sp>
      <p:sp>
        <p:nvSpPr>
          <p:cNvPr id="3" name="Subtitle 2"/>
          <p:cNvSpPr>
            <a:spLocks noGrp="1"/>
          </p:cNvSpPr>
          <p:nvPr>
            <p:ph type="subTitle" idx="1"/>
          </p:nvPr>
        </p:nvSpPr>
        <p:spPr/>
        <p:txBody>
          <a:bodyPr/>
          <a:lstStyle/>
          <a:p>
            <a:r>
              <a:rPr lang="en-US" smtClean="0"/>
              <a:t>Kiến trúc phân hệ</a:t>
            </a:r>
            <a:endParaRPr lang="en-US"/>
          </a:p>
        </p:txBody>
      </p:sp>
      <p:grpSp>
        <p:nvGrpSpPr>
          <p:cNvPr id="23" name="Group 22"/>
          <p:cNvGrpSpPr/>
          <p:nvPr/>
        </p:nvGrpSpPr>
        <p:grpSpPr>
          <a:xfrm>
            <a:off x="166144" y="2270148"/>
            <a:ext cx="1679837" cy="1695660"/>
            <a:chOff x="1466700" y="2128537"/>
            <a:chExt cx="1688100" cy="1688100"/>
          </a:xfrm>
        </p:grpSpPr>
        <p:sp>
          <p:nvSpPr>
            <p:cNvPr id="7" name="Google Shape;1146;p30"/>
            <p:cNvSpPr/>
            <p:nvPr/>
          </p:nvSpPr>
          <p:spPr>
            <a:xfrm>
              <a:off x="1466700" y="2128537"/>
              <a:ext cx="1688100" cy="168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47;p30"/>
            <p:cNvSpPr txBox="1"/>
            <p:nvPr/>
          </p:nvSpPr>
          <p:spPr>
            <a:xfrm>
              <a:off x="1769552" y="2960481"/>
              <a:ext cx="1082400" cy="733365"/>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sz="1100" smtClean="0">
                  <a:solidFill>
                    <a:srgbClr val="434343"/>
                  </a:solidFill>
                  <a:latin typeface="Montserrat ExtraBold"/>
                  <a:ea typeface="Montserrat ExtraBold"/>
                  <a:cs typeface="Montserrat ExtraBold"/>
                  <a:sym typeface="Montserrat ExtraBold"/>
                </a:rPr>
                <a:t>HỆ THỐNG QUẢN LÝ SHOP THỜI TRANG</a:t>
              </a:r>
              <a:endParaRPr sz="900">
                <a:solidFill>
                  <a:srgbClr val="434343"/>
                </a:solidFill>
                <a:latin typeface="EB Garamond"/>
                <a:ea typeface="EB Garamond"/>
                <a:cs typeface="EB Garamond"/>
                <a:sym typeface="EB Garamond"/>
              </a:endParaRPr>
            </a:p>
          </p:txBody>
        </p:sp>
        <p:pic>
          <p:nvPicPr>
            <p:cNvPr id="16" name="Google Shape;1174;p30"/>
            <p:cNvPicPr preferRelativeResize="0"/>
            <p:nvPr/>
          </p:nvPicPr>
          <p:blipFill>
            <a:blip r:embed="rId2">
              <a:alphaModFix/>
            </a:blip>
            <a:stretch>
              <a:fillRect/>
            </a:stretch>
          </p:blipFill>
          <p:spPr>
            <a:xfrm>
              <a:off x="2061575" y="2360667"/>
              <a:ext cx="498350" cy="498350"/>
            </a:xfrm>
            <a:prstGeom prst="rect">
              <a:avLst/>
            </a:prstGeom>
            <a:noFill/>
            <a:ln>
              <a:noFill/>
            </a:ln>
          </p:spPr>
        </p:pic>
      </p:grpSp>
      <p:cxnSp>
        <p:nvCxnSpPr>
          <p:cNvPr id="30" name="Straight Arrow Connector 29"/>
          <p:cNvCxnSpPr>
            <a:stCxn id="7" idx="6"/>
            <a:endCxn id="14" idx="2"/>
          </p:cNvCxnSpPr>
          <p:nvPr/>
        </p:nvCxnSpPr>
        <p:spPr>
          <a:xfrm>
            <a:off x="1845981" y="3117978"/>
            <a:ext cx="1137187" cy="997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6"/>
            <a:endCxn id="9" idx="2"/>
          </p:cNvCxnSpPr>
          <p:nvPr/>
        </p:nvCxnSpPr>
        <p:spPr>
          <a:xfrm flipV="1">
            <a:off x="1845981" y="2323500"/>
            <a:ext cx="1126304" cy="79447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5367131" y="1457013"/>
            <a:ext cx="3971941" cy="1660966"/>
            <a:chOff x="677256" y="2437559"/>
            <a:chExt cx="4336436" cy="3366231"/>
          </a:xfrm>
        </p:grpSpPr>
        <p:sp>
          <p:nvSpPr>
            <p:cNvPr id="84" name="9Slide.vn 5">
              <a:extLst>
                <a:ext uri="{FF2B5EF4-FFF2-40B4-BE49-F238E27FC236}">
                  <a16:creationId xmlns:a16="http://schemas.microsoft.com/office/drawing/2014/main" id="{FA15FE73-80D8-4A6B-847E-B9FF41BAD454}"/>
                </a:ext>
              </a:extLst>
            </p:cNvPr>
            <p:cNvSpPr txBox="1">
              <a:spLocks/>
            </p:cNvSpPr>
            <p:nvPr/>
          </p:nvSpPr>
          <p:spPr>
            <a:xfrm>
              <a:off x="860502" y="2437559"/>
              <a:ext cx="4153190" cy="3362854"/>
            </a:xfrm>
            <a:prstGeom prst="rect">
              <a:avLst/>
            </a:prstGeom>
            <a:solidFill>
              <a:schemeClr val="bg1"/>
            </a:solidFill>
          </p:spPr>
          <p:txBody>
            <a:bodyPr lIns="360000" rIns="360000" anchor="ctr"/>
            <a:lstStyle>
              <a:lvl1pPr marL="0" indent="0" algn="l" defTabSz="914400" rtl="0" eaLnBrk="1" latinLnBrk="0" hangingPunct="1">
                <a:lnSpc>
                  <a:spcPts val="3200"/>
                </a:lnSpc>
                <a:spcBef>
                  <a:spcPts val="1000"/>
                </a:spcBef>
                <a:buFont typeface="Arial" panose="020B0604020202020204" pitchFamily="34" charset="0"/>
                <a:buNone/>
                <a:defRPr sz="1800" kern="1200">
                  <a:solidFill>
                    <a:srgbClr val="889EDA"/>
                  </a:solidFill>
                  <a:latin typeface="Unica One" panose="02000506000000020004" pitchFamily="2" charset="77"/>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US" sz="1600">
                  <a:solidFill>
                    <a:schemeClr val="dk1"/>
                  </a:solidFill>
                  <a:latin typeface="Josefin Sans" panose="020B0604020202020204" charset="0"/>
                  <a:ea typeface="Open Sans"/>
                  <a:cs typeface="Open Sans"/>
                </a:rPr>
                <a:t>Quản lý tài khoản khách hàng</a:t>
              </a:r>
            </a:p>
            <a:p>
              <a:pPr marL="285750" indent="-285750">
                <a:lnSpc>
                  <a:spcPct val="100000"/>
                </a:lnSpc>
                <a:buFont typeface="Arial" panose="020B0604020202020204" pitchFamily="34" charset="0"/>
                <a:buChar char="•"/>
              </a:pPr>
              <a:r>
                <a:rPr lang="en-US" sz="1600">
                  <a:solidFill>
                    <a:schemeClr val="dk1"/>
                  </a:solidFill>
                  <a:latin typeface="Josefin Sans" panose="020B0604020202020204" charset="0"/>
                  <a:ea typeface="Open Sans"/>
                  <a:cs typeface="Open Sans"/>
                </a:rPr>
                <a:t>Quản lý </a:t>
              </a:r>
              <a:r>
                <a:rPr lang="en-US" sz="1600" smtClean="0">
                  <a:solidFill>
                    <a:schemeClr val="dk1"/>
                  </a:solidFill>
                  <a:latin typeface="Josefin Sans" panose="020B0604020202020204" charset="0"/>
                  <a:ea typeface="Open Sans"/>
                  <a:cs typeface="Open Sans"/>
                </a:rPr>
                <a:t>đặt hàng thanh toán</a:t>
              </a:r>
            </a:p>
            <a:p>
              <a:pPr marL="285750" indent="-285750">
                <a:lnSpc>
                  <a:spcPct val="100000"/>
                </a:lnSpc>
                <a:buFont typeface="Arial" panose="020B0604020202020204" pitchFamily="34" charset="0"/>
                <a:buChar char="•"/>
              </a:pPr>
              <a:r>
                <a:rPr lang="en-US" sz="1600" smtClean="0">
                  <a:solidFill>
                    <a:schemeClr val="dk1"/>
                  </a:solidFill>
                  <a:latin typeface="Josefin Sans" panose="020B0604020202020204" charset="0"/>
                  <a:ea typeface="Open Sans"/>
                  <a:cs typeface="Open Sans"/>
                </a:rPr>
                <a:t>Quản lý hoá đơn</a:t>
              </a:r>
              <a:endParaRPr lang="en-US" sz="1600">
                <a:solidFill>
                  <a:schemeClr val="dk1"/>
                </a:solidFill>
                <a:latin typeface="Josefin Sans" panose="020B0604020202020204" charset="0"/>
                <a:ea typeface="Open Sans"/>
                <a:cs typeface="Open Sans"/>
              </a:endParaRPr>
            </a:p>
          </p:txBody>
        </p:sp>
        <p:sp>
          <p:nvSpPr>
            <p:cNvPr id="85" name="9Slide.vn 11">
              <a:extLst>
                <a:ext uri="{FF2B5EF4-FFF2-40B4-BE49-F238E27FC236}">
                  <a16:creationId xmlns:a16="http://schemas.microsoft.com/office/drawing/2014/main" id="{CF65389A-C35E-42F7-AE71-6A459C35C164}"/>
                </a:ext>
              </a:extLst>
            </p:cNvPr>
            <p:cNvSpPr/>
            <p:nvPr/>
          </p:nvSpPr>
          <p:spPr>
            <a:xfrm rot="5400000">
              <a:off x="-912561" y="4031207"/>
              <a:ext cx="3362400" cy="18276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oogle Shape;1358;p66"/>
          <p:cNvGrpSpPr/>
          <p:nvPr/>
        </p:nvGrpSpPr>
        <p:grpSpPr>
          <a:xfrm>
            <a:off x="4528391" y="2187207"/>
            <a:ext cx="775129" cy="235722"/>
            <a:chOff x="4662475" y="1976500"/>
            <a:chExt cx="68725" cy="36625"/>
          </a:xfrm>
        </p:grpSpPr>
        <p:sp>
          <p:nvSpPr>
            <p:cNvPr id="98"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358;p66"/>
          <p:cNvGrpSpPr/>
          <p:nvPr/>
        </p:nvGrpSpPr>
        <p:grpSpPr>
          <a:xfrm>
            <a:off x="4553070" y="3965808"/>
            <a:ext cx="775129" cy="235722"/>
            <a:chOff x="4662475" y="1976500"/>
            <a:chExt cx="68725" cy="36625"/>
          </a:xfrm>
        </p:grpSpPr>
        <p:sp>
          <p:nvSpPr>
            <p:cNvPr id="102" name="Google Shape;1359;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360;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361;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roup 104"/>
          <p:cNvGrpSpPr/>
          <p:nvPr/>
        </p:nvGrpSpPr>
        <p:grpSpPr>
          <a:xfrm>
            <a:off x="5393051" y="3284782"/>
            <a:ext cx="3946021" cy="1660966"/>
            <a:chOff x="677256" y="2437559"/>
            <a:chExt cx="4564322" cy="3366231"/>
          </a:xfrm>
        </p:grpSpPr>
        <p:sp>
          <p:nvSpPr>
            <p:cNvPr id="106" name="9Slide.vn 5">
              <a:extLst>
                <a:ext uri="{FF2B5EF4-FFF2-40B4-BE49-F238E27FC236}">
                  <a16:creationId xmlns:a16="http://schemas.microsoft.com/office/drawing/2014/main" id="{FA15FE73-80D8-4A6B-847E-B9FF41BAD454}"/>
                </a:ext>
              </a:extLst>
            </p:cNvPr>
            <p:cNvSpPr txBox="1">
              <a:spLocks/>
            </p:cNvSpPr>
            <p:nvPr/>
          </p:nvSpPr>
          <p:spPr>
            <a:xfrm>
              <a:off x="860502" y="2437559"/>
              <a:ext cx="4381076" cy="3362855"/>
            </a:xfrm>
            <a:prstGeom prst="rect">
              <a:avLst/>
            </a:prstGeom>
            <a:solidFill>
              <a:schemeClr val="bg1"/>
            </a:solidFill>
          </p:spPr>
          <p:txBody>
            <a:bodyPr lIns="360000" rIns="360000" anchor="ctr"/>
            <a:lstStyle>
              <a:lvl1pPr marL="0" indent="0" algn="l" defTabSz="914400" rtl="0" eaLnBrk="1" latinLnBrk="0" hangingPunct="1">
                <a:lnSpc>
                  <a:spcPts val="3200"/>
                </a:lnSpc>
                <a:spcBef>
                  <a:spcPts val="1000"/>
                </a:spcBef>
                <a:buFont typeface="Arial" panose="020B0604020202020204" pitchFamily="34" charset="0"/>
                <a:buNone/>
                <a:defRPr sz="1800" kern="1200">
                  <a:solidFill>
                    <a:srgbClr val="889EDA"/>
                  </a:solidFill>
                  <a:latin typeface="Unica One" panose="02000506000000020004" pitchFamily="2" charset="77"/>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Char char="•"/>
              </a:pPr>
              <a:r>
                <a:rPr lang="en-US" sz="1600" smtClean="0">
                  <a:solidFill>
                    <a:schemeClr val="dk1"/>
                  </a:solidFill>
                  <a:latin typeface="Josefin Sans" panose="020B0604020202020204" charset="0"/>
                  <a:ea typeface="Open Sans"/>
                  <a:cs typeface="Open Sans"/>
                </a:rPr>
                <a:t>Thống kê, quản lý doanh thu, hàng hoá</a:t>
              </a:r>
              <a:endParaRPr lang="en-US" sz="1600">
                <a:solidFill>
                  <a:schemeClr val="dk1"/>
                </a:solidFill>
                <a:latin typeface="Josefin Sans" panose="020B0604020202020204" charset="0"/>
                <a:ea typeface="Open Sans"/>
                <a:cs typeface="Open Sans"/>
              </a:endParaRPr>
            </a:p>
            <a:p>
              <a:pPr marL="285750" indent="-285750">
                <a:lnSpc>
                  <a:spcPct val="100000"/>
                </a:lnSpc>
                <a:buFont typeface="Arial" panose="020B0604020202020204" pitchFamily="34" charset="0"/>
                <a:buChar char="•"/>
              </a:pPr>
              <a:r>
                <a:rPr lang="en-US" sz="1600">
                  <a:solidFill>
                    <a:schemeClr val="dk1"/>
                  </a:solidFill>
                  <a:latin typeface="Josefin Sans" panose="020B0604020202020204" charset="0"/>
                  <a:ea typeface="Open Sans"/>
                  <a:cs typeface="Open Sans"/>
                </a:rPr>
                <a:t>Quản </a:t>
              </a:r>
              <a:r>
                <a:rPr lang="en-US" sz="1600" smtClean="0">
                  <a:solidFill>
                    <a:schemeClr val="dk1"/>
                  </a:solidFill>
                  <a:latin typeface="Josefin Sans" panose="020B0604020202020204" charset="0"/>
                  <a:ea typeface="Open Sans"/>
                  <a:cs typeface="Open Sans"/>
                </a:rPr>
                <a:t>lý tài khoản khách hàng, nhân viên</a:t>
              </a:r>
              <a:endParaRPr lang="en-US" sz="1600">
                <a:solidFill>
                  <a:schemeClr val="dk1"/>
                </a:solidFill>
                <a:latin typeface="Josefin Sans" panose="020B0604020202020204" charset="0"/>
                <a:ea typeface="Open Sans"/>
                <a:cs typeface="Open Sans"/>
              </a:endParaRPr>
            </a:p>
            <a:p>
              <a:pPr marL="285750" indent="-285750">
                <a:lnSpc>
                  <a:spcPct val="100000"/>
                </a:lnSpc>
                <a:buFont typeface="Arial" panose="020B0604020202020204" pitchFamily="34" charset="0"/>
                <a:buChar char="•"/>
              </a:pPr>
              <a:r>
                <a:rPr lang="en-US" sz="1600" smtClean="0">
                  <a:solidFill>
                    <a:schemeClr val="dk1"/>
                  </a:solidFill>
                  <a:latin typeface="Josefin Sans" panose="020B0604020202020204" charset="0"/>
                  <a:ea typeface="Open Sans"/>
                  <a:cs typeface="Open Sans"/>
                </a:rPr>
                <a:t>Quản lý thiết lập khuyến mãi</a:t>
              </a:r>
              <a:endParaRPr lang="en-US" sz="1600" dirty="0">
                <a:solidFill>
                  <a:schemeClr val="dk1"/>
                </a:solidFill>
                <a:latin typeface="Josefin Sans" panose="020B0604020202020204" charset="0"/>
                <a:ea typeface="Open Sans"/>
                <a:cs typeface="Open Sans"/>
              </a:endParaRPr>
            </a:p>
          </p:txBody>
        </p:sp>
        <p:sp>
          <p:nvSpPr>
            <p:cNvPr id="107" name="9Slide.vn 11">
              <a:extLst>
                <a:ext uri="{FF2B5EF4-FFF2-40B4-BE49-F238E27FC236}">
                  <a16:creationId xmlns:a16="http://schemas.microsoft.com/office/drawing/2014/main" id="{CF65389A-C35E-42F7-AE71-6A459C35C164}"/>
                </a:ext>
              </a:extLst>
            </p:cNvPr>
            <p:cNvSpPr/>
            <p:nvPr/>
          </p:nvSpPr>
          <p:spPr>
            <a:xfrm rot="5400000">
              <a:off x="-912561" y="4031207"/>
              <a:ext cx="3362400" cy="18276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983168" y="3356633"/>
            <a:ext cx="1503106" cy="1517265"/>
            <a:chOff x="2983168" y="3356633"/>
            <a:chExt cx="1503106" cy="1517265"/>
          </a:xfrm>
        </p:grpSpPr>
        <p:grpSp>
          <p:nvGrpSpPr>
            <p:cNvPr id="21" name="Group 20"/>
            <p:cNvGrpSpPr/>
            <p:nvPr/>
          </p:nvGrpSpPr>
          <p:grpSpPr>
            <a:xfrm>
              <a:off x="2983168" y="3356633"/>
              <a:ext cx="1503106" cy="1517265"/>
              <a:chOff x="3457550" y="1233593"/>
              <a:chExt cx="1510500" cy="1510500"/>
            </a:xfrm>
          </p:grpSpPr>
          <p:sp>
            <p:nvSpPr>
              <p:cNvPr id="14" name="Google Shape;1153;p30"/>
              <p:cNvSpPr/>
              <p:nvPr/>
            </p:nvSpPr>
            <p:spPr>
              <a:xfrm>
                <a:off x="3457550" y="1233593"/>
                <a:ext cx="1510500" cy="151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54;p30"/>
              <p:cNvSpPr txBox="1"/>
              <p:nvPr/>
            </p:nvSpPr>
            <p:spPr>
              <a:xfrm>
                <a:off x="3631399" y="1956369"/>
                <a:ext cx="1162800" cy="489300"/>
              </a:xfrm>
              <a:prstGeom prst="rect">
                <a:avLst/>
              </a:prstGeom>
              <a:noFill/>
              <a:ln>
                <a:noFill/>
              </a:ln>
            </p:spPr>
            <p:txBody>
              <a:bodyPr spcFirstLastPara="1" wrap="square" lIns="0" tIns="6350" rIns="0" bIns="0" anchor="t" anchorCtr="0">
                <a:noAutofit/>
              </a:bodyPr>
              <a:lstStyle/>
              <a:p>
                <a:pPr lvl="0" algn="ctr"/>
                <a:r>
                  <a:rPr lang="en-US" sz="1100">
                    <a:solidFill>
                      <a:srgbClr val="434343"/>
                    </a:solidFill>
                    <a:latin typeface="Montserrat ExtraBold"/>
                    <a:ea typeface="EB Garamond"/>
                    <a:cs typeface="Montserrat ExtraBold"/>
                    <a:sym typeface="Montserrat ExtraBold"/>
                  </a:rPr>
                  <a:t>PHÂN HỆ DÀNH CHO NHÂN </a:t>
                </a:r>
                <a:r>
                  <a:rPr lang="en-US" sz="1100" smtClean="0">
                    <a:solidFill>
                      <a:srgbClr val="434343"/>
                    </a:solidFill>
                    <a:latin typeface="Montserrat ExtraBold"/>
                    <a:ea typeface="EB Garamond"/>
                    <a:cs typeface="Montserrat ExtraBold"/>
                    <a:sym typeface="Montserrat ExtraBold"/>
                  </a:rPr>
                  <a:t>VIÊN QUẢN LÝ</a:t>
                </a:r>
                <a:endParaRPr lang="en-US" sz="900">
                  <a:solidFill>
                    <a:srgbClr val="434343"/>
                  </a:solidFill>
                  <a:latin typeface="EB Garamond"/>
                  <a:ea typeface="EB Garamond"/>
                  <a:cs typeface="EB Garamond"/>
                  <a:sym typeface="EB Garamond"/>
                </a:endParaRPr>
              </a:p>
            </p:txBody>
          </p:sp>
        </p:grpSp>
        <p:grpSp>
          <p:nvGrpSpPr>
            <p:cNvPr id="46" name="Google Shape;6004;p72"/>
            <p:cNvGrpSpPr/>
            <p:nvPr/>
          </p:nvGrpSpPr>
          <p:grpSpPr>
            <a:xfrm>
              <a:off x="3628870" y="3606142"/>
              <a:ext cx="253265" cy="339253"/>
              <a:chOff x="3938800" y="4399275"/>
              <a:chExt cx="359700" cy="481825"/>
            </a:xfrm>
            <a:solidFill>
              <a:srgbClr val="434343"/>
            </a:solidFill>
          </p:grpSpPr>
          <p:sp>
            <p:nvSpPr>
              <p:cNvPr id="47" name="Google Shape;600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 name="Google Shape;600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Google Shape;600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 name="Google Shape;600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 name="Google Shape;600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5" name="Group 4"/>
          <p:cNvGrpSpPr/>
          <p:nvPr/>
        </p:nvGrpSpPr>
        <p:grpSpPr>
          <a:xfrm>
            <a:off x="2972241" y="1564899"/>
            <a:ext cx="1503087" cy="1517280"/>
            <a:chOff x="2972241" y="1564899"/>
            <a:chExt cx="1503087" cy="1517280"/>
          </a:xfrm>
        </p:grpSpPr>
        <p:grpSp>
          <p:nvGrpSpPr>
            <p:cNvPr id="22" name="Group 21"/>
            <p:cNvGrpSpPr/>
            <p:nvPr/>
          </p:nvGrpSpPr>
          <p:grpSpPr>
            <a:xfrm>
              <a:off x="2972241" y="1564899"/>
              <a:ext cx="1503087" cy="1517280"/>
              <a:chOff x="3457549" y="3223249"/>
              <a:chExt cx="1510500" cy="1510500"/>
            </a:xfrm>
          </p:grpSpPr>
          <p:sp>
            <p:nvSpPr>
              <p:cNvPr id="9" name="Google Shape;1148;p30"/>
              <p:cNvSpPr/>
              <p:nvPr/>
            </p:nvSpPr>
            <p:spPr>
              <a:xfrm>
                <a:off x="3457549" y="3223249"/>
                <a:ext cx="1510500" cy="151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49;p30"/>
              <p:cNvSpPr txBox="1"/>
              <p:nvPr/>
            </p:nvSpPr>
            <p:spPr>
              <a:xfrm>
                <a:off x="3631400" y="3960150"/>
                <a:ext cx="1162800" cy="4893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US" sz="1100" smtClean="0">
                    <a:solidFill>
                      <a:srgbClr val="434343"/>
                    </a:solidFill>
                    <a:latin typeface="Montserrat ExtraBold"/>
                    <a:ea typeface="EB Garamond"/>
                    <a:cs typeface="Montserrat ExtraBold"/>
                    <a:sym typeface="Montserrat ExtraBold"/>
                  </a:rPr>
                  <a:t>PHÂN HỆ DÀNH CHO NHÂN VIÊN THU NGÂN</a:t>
                </a:r>
                <a:endParaRPr sz="900">
                  <a:solidFill>
                    <a:srgbClr val="434343"/>
                  </a:solidFill>
                  <a:latin typeface="EB Garamond"/>
                  <a:ea typeface="EB Garamond"/>
                  <a:cs typeface="EB Garamond"/>
                  <a:sym typeface="EB Garamond"/>
                </a:endParaRPr>
              </a:p>
            </p:txBody>
          </p:sp>
          <p:sp>
            <p:nvSpPr>
              <p:cNvPr id="13" name="Google Shape;1152;p30"/>
              <p:cNvSpPr/>
              <p:nvPr/>
            </p:nvSpPr>
            <p:spPr>
              <a:xfrm>
                <a:off x="4199502" y="3739309"/>
                <a:ext cx="24248" cy="21834"/>
              </a:xfrm>
              <a:custGeom>
                <a:avLst/>
                <a:gdLst/>
                <a:ahLst/>
                <a:cxnLst/>
                <a:rect l="l" t="t" r="r" b="b"/>
                <a:pathLst>
                  <a:path w="4122" h="3718" extrusionOk="0">
                    <a:moveTo>
                      <a:pt x="2292" y="0"/>
                    </a:moveTo>
                    <a:cubicBezTo>
                      <a:pt x="1102" y="0"/>
                      <a:pt x="0" y="1209"/>
                      <a:pt x="563" y="2566"/>
                    </a:cubicBezTo>
                    <a:cubicBezTo>
                      <a:pt x="888" y="3358"/>
                      <a:pt x="1572" y="3717"/>
                      <a:pt x="2253" y="3717"/>
                    </a:cubicBezTo>
                    <a:cubicBezTo>
                      <a:pt x="3189" y="3717"/>
                      <a:pt x="4121" y="3040"/>
                      <a:pt x="4121" y="1874"/>
                    </a:cubicBezTo>
                    <a:cubicBezTo>
                      <a:pt x="4121" y="1380"/>
                      <a:pt x="3924" y="905"/>
                      <a:pt x="3568" y="550"/>
                    </a:cubicBezTo>
                    <a:cubicBezTo>
                      <a:pt x="3184" y="165"/>
                      <a:pt x="2732" y="0"/>
                      <a:pt x="22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6540;p74"/>
            <p:cNvGrpSpPr/>
            <p:nvPr/>
          </p:nvGrpSpPr>
          <p:grpSpPr>
            <a:xfrm>
              <a:off x="3513949" y="1829411"/>
              <a:ext cx="368186" cy="364224"/>
              <a:chOff x="-64406125" y="3362225"/>
              <a:chExt cx="318225" cy="314800"/>
            </a:xfrm>
            <a:solidFill>
              <a:srgbClr val="434343"/>
            </a:solidFill>
          </p:grpSpPr>
          <p:sp>
            <p:nvSpPr>
              <p:cNvPr id="53" name="Google Shape;654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4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5596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circle(in)">
                                      <p:cBhvr>
                                        <p:cTn id="14" dur="2000"/>
                                        <p:tgtEl>
                                          <p:spTgt spid="2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1000" fill="hold"/>
                                        <p:tgtEl>
                                          <p:spTgt spid="33"/>
                                        </p:tgtEl>
                                        <p:attrNameLst>
                                          <p:attrName>ppt_w</p:attrName>
                                        </p:attrNameLst>
                                      </p:cBhvr>
                                      <p:tavLst>
                                        <p:tav tm="0">
                                          <p:val>
                                            <p:fltVal val="0"/>
                                          </p:val>
                                        </p:tav>
                                        <p:tav tm="100000">
                                          <p:val>
                                            <p:strVal val="#ppt_w"/>
                                          </p:val>
                                        </p:tav>
                                      </p:tavLst>
                                    </p:anim>
                                    <p:anim calcmode="lin" valueType="num">
                                      <p:cBhvr>
                                        <p:cTn id="20" dur="1000" fill="hold"/>
                                        <p:tgtEl>
                                          <p:spTgt spid="33"/>
                                        </p:tgtEl>
                                        <p:attrNameLst>
                                          <p:attrName>ppt_h</p:attrName>
                                        </p:attrNameLst>
                                      </p:cBhvr>
                                      <p:tavLst>
                                        <p:tav tm="0">
                                          <p:val>
                                            <p:fltVal val="0"/>
                                          </p:val>
                                        </p:tav>
                                        <p:tav tm="100000">
                                          <p:val>
                                            <p:strVal val="#ppt_h"/>
                                          </p:val>
                                        </p:tav>
                                      </p:tavLst>
                                    </p:anim>
                                    <p:anim calcmode="lin" valueType="num">
                                      <p:cBhvr>
                                        <p:cTn id="21" dur="1000" fill="hold"/>
                                        <p:tgtEl>
                                          <p:spTgt spid="33"/>
                                        </p:tgtEl>
                                        <p:attrNameLst>
                                          <p:attrName>style.rotation</p:attrName>
                                        </p:attrNameLst>
                                      </p:cBhvr>
                                      <p:tavLst>
                                        <p:tav tm="0">
                                          <p:val>
                                            <p:fltVal val="90"/>
                                          </p:val>
                                        </p:tav>
                                        <p:tav tm="100000">
                                          <p:val>
                                            <p:fltVal val="0"/>
                                          </p:val>
                                        </p:tav>
                                      </p:tavLst>
                                    </p:anim>
                                    <p:animEffect transition="in" filter="fade">
                                      <p:cBhvr>
                                        <p:cTn id="22" dur="1000"/>
                                        <p:tgtEl>
                                          <p:spTgt spid="33"/>
                                        </p:tgtEl>
                                      </p:cBhvr>
                                    </p:animEffect>
                                  </p:childTnLst>
                                </p:cTn>
                              </p:par>
                              <p:par>
                                <p:cTn id="23" presetID="3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p:cTn id="25" dur="1000" fill="hold"/>
                                        <p:tgtEl>
                                          <p:spTgt spid="30"/>
                                        </p:tgtEl>
                                        <p:attrNameLst>
                                          <p:attrName>ppt_w</p:attrName>
                                        </p:attrNameLst>
                                      </p:cBhvr>
                                      <p:tavLst>
                                        <p:tav tm="0">
                                          <p:val>
                                            <p:fltVal val="0"/>
                                          </p:val>
                                        </p:tav>
                                        <p:tav tm="100000">
                                          <p:val>
                                            <p:strVal val="#ppt_w"/>
                                          </p:val>
                                        </p:tav>
                                      </p:tavLst>
                                    </p:anim>
                                    <p:anim calcmode="lin" valueType="num">
                                      <p:cBhvr>
                                        <p:cTn id="26" dur="1000" fill="hold"/>
                                        <p:tgtEl>
                                          <p:spTgt spid="30"/>
                                        </p:tgtEl>
                                        <p:attrNameLst>
                                          <p:attrName>ppt_h</p:attrName>
                                        </p:attrNameLst>
                                      </p:cBhvr>
                                      <p:tavLst>
                                        <p:tav tm="0">
                                          <p:val>
                                            <p:fltVal val="0"/>
                                          </p:val>
                                        </p:tav>
                                        <p:tav tm="100000">
                                          <p:val>
                                            <p:strVal val="#ppt_h"/>
                                          </p:val>
                                        </p:tav>
                                      </p:tavLst>
                                    </p:anim>
                                    <p:anim calcmode="lin" valueType="num">
                                      <p:cBhvr>
                                        <p:cTn id="27" dur="1000" fill="hold"/>
                                        <p:tgtEl>
                                          <p:spTgt spid="30"/>
                                        </p:tgtEl>
                                        <p:attrNameLst>
                                          <p:attrName>style.rotation</p:attrName>
                                        </p:attrNameLst>
                                      </p:cBhvr>
                                      <p:tavLst>
                                        <p:tav tm="0">
                                          <p:val>
                                            <p:fltVal val="90"/>
                                          </p:val>
                                        </p:tav>
                                        <p:tav tm="100000">
                                          <p:val>
                                            <p:fltVal val="0"/>
                                          </p:val>
                                        </p:tav>
                                      </p:tavLst>
                                    </p:anim>
                                    <p:animEffect transition="in" filter="fade">
                                      <p:cBhvr>
                                        <p:cTn id="28" dur="10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32" presetClass="emph" presetSubtype="0" fill="hold" nodeType="clickEffect">
                                  <p:stCondLst>
                                    <p:cond delay="0"/>
                                  </p:stCondLst>
                                  <p:childTnLst>
                                    <p:animRot by="120000">
                                      <p:cBhvr>
                                        <p:cTn id="32" dur="100" fill="hold">
                                          <p:stCondLst>
                                            <p:cond delay="0"/>
                                          </p:stCondLst>
                                        </p:cTn>
                                        <p:tgtEl>
                                          <p:spTgt spid="5"/>
                                        </p:tgtEl>
                                        <p:attrNameLst>
                                          <p:attrName>r</p:attrName>
                                        </p:attrNameLst>
                                      </p:cBhvr>
                                    </p:animRot>
                                    <p:animRot by="-240000">
                                      <p:cBhvr>
                                        <p:cTn id="33" dur="200" fill="hold">
                                          <p:stCondLst>
                                            <p:cond delay="200"/>
                                          </p:stCondLst>
                                        </p:cTn>
                                        <p:tgtEl>
                                          <p:spTgt spid="5"/>
                                        </p:tgtEl>
                                        <p:attrNameLst>
                                          <p:attrName>r</p:attrName>
                                        </p:attrNameLst>
                                      </p:cBhvr>
                                    </p:animRot>
                                    <p:animRot by="240000">
                                      <p:cBhvr>
                                        <p:cTn id="34" dur="200" fill="hold">
                                          <p:stCondLst>
                                            <p:cond delay="400"/>
                                          </p:stCondLst>
                                        </p:cTn>
                                        <p:tgtEl>
                                          <p:spTgt spid="5"/>
                                        </p:tgtEl>
                                        <p:attrNameLst>
                                          <p:attrName>r</p:attrName>
                                        </p:attrNameLst>
                                      </p:cBhvr>
                                    </p:animRot>
                                    <p:animRot by="-240000">
                                      <p:cBhvr>
                                        <p:cTn id="35" dur="200" fill="hold">
                                          <p:stCondLst>
                                            <p:cond delay="600"/>
                                          </p:stCondLst>
                                        </p:cTn>
                                        <p:tgtEl>
                                          <p:spTgt spid="5"/>
                                        </p:tgtEl>
                                        <p:attrNameLst>
                                          <p:attrName>r</p:attrName>
                                        </p:attrNameLst>
                                      </p:cBhvr>
                                    </p:animRot>
                                    <p:animRot by="120000">
                                      <p:cBhvr>
                                        <p:cTn id="36" dur="200" fill="hold">
                                          <p:stCondLst>
                                            <p:cond delay="800"/>
                                          </p:stCondLst>
                                        </p:cTn>
                                        <p:tgtEl>
                                          <p:spTgt spid="5"/>
                                        </p:tgtEl>
                                        <p:attrNameLst>
                                          <p:attrName>r</p:attrName>
                                        </p:attrNameLst>
                                      </p:cBhvr>
                                    </p:animRot>
                                  </p:childTnLst>
                                </p:cTn>
                              </p:par>
                              <p:par>
                                <p:cTn id="37" presetID="32" presetClass="emph" presetSubtype="0" fill="hold" nodeType="withEffect">
                                  <p:stCondLst>
                                    <p:cond delay="0"/>
                                  </p:stCondLst>
                                  <p:childTnLst>
                                    <p:animRot by="120000">
                                      <p:cBhvr>
                                        <p:cTn id="38" dur="100" fill="hold">
                                          <p:stCondLst>
                                            <p:cond delay="0"/>
                                          </p:stCondLst>
                                        </p:cTn>
                                        <p:tgtEl>
                                          <p:spTgt spid="6"/>
                                        </p:tgtEl>
                                        <p:attrNameLst>
                                          <p:attrName>r</p:attrName>
                                        </p:attrNameLst>
                                      </p:cBhvr>
                                    </p:animRot>
                                    <p:animRot by="-240000">
                                      <p:cBhvr>
                                        <p:cTn id="39" dur="200" fill="hold">
                                          <p:stCondLst>
                                            <p:cond delay="200"/>
                                          </p:stCondLst>
                                        </p:cTn>
                                        <p:tgtEl>
                                          <p:spTgt spid="6"/>
                                        </p:tgtEl>
                                        <p:attrNameLst>
                                          <p:attrName>r</p:attrName>
                                        </p:attrNameLst>
                                      </p:cBhvr>
                                    </p:animRot>
                                    <p:animRot by="240000">
                                      <p:cBhvr>
                                        <p:cTn id="40" dur="200" fill="hold">
                                          <p:stCondLst>
                                            <p:cond delay="400"/>
                                          </p:stCondLst>
                                        </p:cTn>
                                        <p:tgtEl>
                                          <p:spTgt spid="6"/>
                                        </p:tgtEl>
                                        <p:attrNameLst>
                                          <p:attrName>r</p:attrName>
                                        </p:attrNameLst>
                                      </p:cBhvr>
                                    </p:animRot>
                                    <p:animRot by="-240000">
                                      <p:cBhvr>
                                        <p:cTn id="41" dur="200" fill="hold">
                                          <p:stCondLst>
                                            <p:cond delay="600"/>
                                          </p:stCondLst>
                                        </p:cTn>
                                        <p:tgtEl>
                                          <p:spTgt spid="6"/>
                                        </p:tgtEl>
                                        <p:attrNameLst>
                                          <p:attrName>r</p:attrName>
                                        </p:attrNameLst>
                                      </p:cBhvr>
                                    </p:animRot>
                                    <p:animRot by="120000">
                                      <p:cBhvr>
                                        <p:cTn id="42" dur="200" fill="hold">
                                          <p:stCondLst>
                                            <p:cond delay="800"/>
                                          </p:stCondLst>
                                        </p:cTn>
                                        <p:tgtEl>
                                          <p:spTgt spid="6"/>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circle(in)">
                                      <p:cBhvr>
                                        <p:cTn id="47" dur="2000"/>
                                        <p:tgtEl>
                                          <p:spTgt spid="97"/>
                                        </p:tgtEl>
                                      </p:cBhvr>
                                    </p:animEffect>
                                  </p:childTnLst>
                                </p:cTn>
                              </p:par>
                              <p:par>
                                <p:cTn id="48" presetID="6" presetClass="entr" presetSubtype="16"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circle(in)">
                                      <p:cBhvr>
                                        <p:cTn id="50" dur="2000"/>
                                        <p:tgtEl>
                                          <p:spTgt spid="86"/>
                                        </p:tgtEl>
                                      </p:cBhvr>
                                    </p:animEffect>
                                  </p:childTnLst>
                                </p:cTn>
                              </p:par>
                              <p:par>
                                <p:cTn id="51" presetID="6" presetClass="entr" presetSubtype="16" fill="hold" nodeType="withEffect">
                                  <p:stCondLst>
                                    <p:cond delay="0"/>
                                  </p:stCondLst>
                                  <p:childTnLst>
                                    <p:set>
                                      <p:cBhvr>
                                        <p:cTn id="52" dur="1" fill="hold">
                                          <p:stCondLst>
                                            <p:cond delay="0"/>
                                          </p:stCondLst>
                                        </p:cTn>
                                        <p:tgtEl>
                                          <p:spTgt spid="101"/>
                                        </p:tgtEl>
                                        <p:attrNameLst>
                                          <p:attrName>style.visibility</p:attrName>
                                        </p:attrNameLst>
                                      </p:cBhvr>
                                      <p:to>
                                        <p:strVal val="visible"/>
                                      </p:to>
                                    </p:set>
                                    <p:animEffect transition="in" filter="circle(in)">
                                      <p:cBhvr>
                                        <p:cTn id="53" dur="2000"/>
                                        <p:tgtEl>
                                          <p:spTgt spid="101"/>
                                        </p:tgtEl>
                                      </p:cBhvr>
                                    </p:animEffect>
                                  </p:childTnLst>
                                </p:cTn>
                              </p:par>
                              <p:par>
                                <p:cTn id="54" presetID="6" presetClass="entr" presetSubtype="16" fill="hold"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circle(in)">
                                      <p:cBhvr>
                                        <p:cTn id="56"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22876" y="4130920"/>
            <a:ext cx="4052353" cy="616880"/>
            <a:chOff x="5045144" y="2862074"/>
            <a:chExt cx="2884205" cy="1900995"/>
          </a:xfrm>
        </p:grpSpPr>
        <p:grpSp>
          <p:nvGrpSpPr>
            <p:cNvPr id="5" name="Group 4"/>
            <p:cNvGrpSpPr/>
            <p:nvPr/>
          </p:nvGrpSpPr>
          <p:grpSpPr>
            <a:xfrm>
              <a:off x="5045144" y="2862074"/>
              <a:ext cx="2884205" cy="1900995"/>
              <a:chOff x="4749799" y="2386013"/>
              <a:chExt cx="3970338" cy="2687637"/>
            </a:xfrm>
          </p:grpSpPr>
          <p:sp>
            <p:nvSpPr>
              <p:cNvPr id="7" name="Rounded Rectangle 6"/>
              <p:cNvSpPr/>
              <p:nvPr/>
            </p:nvSpPr>
            <p:spPr>
              <a:xfrm>
                <a:off x="4749799" y="2386013"/>
                <a:ext cx="3970338" cy="2687637"/>
              </a:xfrm>
              <a:prstGeom prst="roundRect">
                <a:avLst>
                  <a:gd name="adj" fmla="val 7739"/>
                </a:avLst>
              </a:prstGeom>
              <a:solidFill>
                <a:srgbClr val="F79646">
                  <a:lumMod val="20000"/>
                  <a:lumOff val="80000"/>
                </a:srgbClr>
              </a:solidFill>
              <a:ln w="25400" cap="flat" cmpd="sng" algn="ctr">
                <a:solidFill>
                  <a:srgbClr val="F79646">
                    <a:lumMod val="50000"/>
                  </a:srgbClr>
                </a:solidFill>
                <a:prstDash val="solid"/>
              </a:ln>
              <a:effectLst/>
            </p:spPr>
            <p:txBody>
              <a:bodyPr anchor="ctr"/>
              <a:lstStyle/>
              <a:p>
                <a:pPr algn="ctr">
                  <a:defRPr/>
                </a:pPr>
                <a:endParaRPr lang="en-US" kern="0">
                  <a:solidFill>
                    <a:prstClr val="white"/>
                  </a:solidFill>
                </a:endParaRPr>
              </a:p>
            </p:txBody>
          </p:sp>
          <p:sp>
            <p:nvSpPr>
              <p:cNvPr id="8" name="Rounded Rectangle 7"/>
              <p:cNvSpPr/>
              <p:nvPr/>
            </p:nvSpPr>
            <p:spPr>
              <a:xfrm>
                <a:off x="4878388" y="2759114"/>
                <a:ext cx="3679635" cy="1897893"/>
              </a:xfrm>
              <a:prstGeom prst="roundRect">
                <a:avLst>
                  <a:gd name="adj" fmla="val 7739"/>
                </a:avLst>
              </a:prstGeom>
              <a:solidFill>
                <a:srgbClr val="FEF4EC"/>
              </a:solidFill>
              <a:ln w="25400" cap="flat" cmpd="sng" algn="ctr">
                <a:solidFill>
                  <a:srgbClr val="F79646">
                    <a:lumMod val="50000"/>
                  </a:srgbClr>
                </a:solidFill>
                <a:prstDash val="dash"/>
              </a:ln>
              <a:effectLst/>
            </p:spPr>
            <p:txBody>
              <a:bodyPr anchor="ctr"/>
              <a:lstStyle/>
              <a:p>
                <a:pPr algn="ctr">
                  <a:defRPr/>
                </a:pPr>
                <a:endParaRPr lang="en-US" kern="0">
                  <a:solidFill>
                    <a:prstClr val="white"/>
                  </a:solidFill>
                </a:endParaRPr>
              </a:p>
            </p:txBody>
          </p:sp>
        </p:grpSp>
        <p:sp>
          <p:nvSpPr>
            <p:cNvPr id="6" name="Rectangle 5"/>
            <p:cNvSpPr/>
            <p:nvPr/>
          </p:nvSpPr>
          <p:spPr>
            <a:xfrm>
              <a:off x="5214227" y="3228101"/>
              <a:ext cx="2521685" cy="1138144"/>
            </a:xfrm>
            <a:prstGeom prst="rect">
              <a:avLst/>
            </a:prstGeom>
          </p:spPr>
          <p:txBody>
            <a:bodyPr wrap="square">
              <a:spAutoFit/>
            </a:bodyPr>
            <a:lstStyle/>
            <a:p>
              <a:pPr algn="just"/>
              <a:r>
                <a:rPr lang="en-US" sz="1800">
                  <a:solidFill>
                    <a:schemeClr val="accent6"/>
                  </a:solidFill>
                  <a:latin typeface="Josefin Sans"/>
                  <a:ea typeface="Josefin Sans"/>
                  <a:cs typeface="Josefin Sans"/>
                </a:rPr>
                <a:t>Lập trình theo mô hình đa tầng</a:t>
              </a:r>
            </a:p>
          </p:txBody>
        </p:sp>
      </p:grpSp>
      <p:grpSp>
        <p:nvGrpSpPr>
          <p:cNvPr id="32" name="Group 31"/>
          <p:cNvGrpSpPr/>
          <p:nvPr/>
        </p:nvGrpSpPr>
        <p:grpSpPr>
          <a:xfrm>
            <a:off x="454121" y="1047096"/>
            <a:ext cx="4908632" cy="1859238"/>
            <a:chOff x="454121" y="1047096"/>
            <a:chExt cx="4908632" cy="1859238"/>
          </a:xfrm>
        </p:grpSpPr>
        <p:sp>
          <p:nvSpPr>
            <p:cNvPr id="14" name="Rectangle 13"/>
            <p:cNvSpPr/>
            <p:nvPr/>
          </p:nvSpPr>
          <p:spPr>
            <a:xfrm>
              <a:off x="454121" y="1259154"/>
              <a:ext cx="3338145" cy="878446"/>
            </a:xfrm>
            <a:prstGeom prst="rect">
              <a:avLst/>
            </a:prstGeom>
            <a:noFill/>
            <a:ln w="19050" cap="flat" cmpd="sng" algn="ctr">
              <a:solidFill>
                <a:schemeClr val="tx1">
                  <a:alpha val="86000"/>
                </a:schemeClr>
              </a:solidFill>
              <a:prstDash val="dash"/>
            </a:ln>
            <a:effectLst/>
          </p:spPr>
          <p:txBody>
            <a:bodyPr wrap="square">
              <a:spAutoFit/>
            </a:bodyPr>
            <a:lstStyle/>
            <a:p>
              <a:pPr marR="0" lvl="0" algn="just">
                <a:lnSpc>
                  <a:spcPct val="107000"/>
                </a:lnSpc>
                <a:spcBef>
                  <a:spcPts val="200"/>
                </a:spcBef>
                <a:spcAft>
                  <a:spcPts val="200"/>
                </a:spcAft>
              </a:pPr>
              <a:r>
                <a:rPr lang="en-US" sz="1600">
                  <a:solidFill>
                    <a:schemeClr val="accent6"/>
                  </a:solidFill>
                  <a:latin typeface="Josefin Sans"/>
                  <a:ea typeface="Josefin Sans"/>
                  <a:cs typeface="Josefin Sans"/>
                </a:rPr>
                <a:t>Tầng truy cập, kết nối với cơ sở dữ liệu, truy vấn dữ liệu và xử lý các nghiệp vụ liên quan</a:t>
              </a:r>
              <a:endParaRPr lang="en-US" sz="1600" dirty="0">
                <a:solidFill>
                  <a:schemeClr val="accent6"/>
                </a:solidFill>
                <a:latin typeface="Josefin Sans"/>
                <a:ea typeface="Josefin Sans"/>
                <a:cs typeface="Josefin Sans"/>
              </a:endParaRPr>
            </a:p>
          </p:txBody>
        </p:sp>
        <p:sp>
          <p:nvSpPr>
            <p:cNvPr id="11" name="Left Brace 10"/>
            <p:cNvSpPr/>
            <p:nvPr/>
          </p:nvSpPr>
          <p:spPr>
            <a:xfrm>
              <a:off x="4989359" y="1047096"/>
              <a:ext cx="373394" cy="18592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necteur droit 35"/>
            <p:cNvCxnSpPr>
              <a:stCxn id="14" idx="3"/>
              <a:endCxn id="11" idx="1"/>
            </p:cNvCxnSpPr>
            <p:nvPr/>
          </p:nvCxnSpPr>
          <p:spPr>
            <a:xfrm>
              <a:off x="3792266" y="1698377"/>
              <a:ext cx="1197093" cy="278338"/>
            </a:xfrm>
            <a:prstGeom prst="line">
              <a:avLst/>
            </a:prstGeom>
            <a:noFill/>
            <a:ln w="19050" cap="flat" cmpd="sng" algn="ctr">
              <a:solidFill>
                <a:schemeClr val="tx1">
                  <a:alpha val="86000"/>
                </a:schemeClr>
              </a:solidFill>
              <a:prstDash val="dash"/>
            </a:ln>
            <a:effectLst/>
          </p:spPr>
        </p:cxnSp>
      </p:grpSp>
      <p:sp>
        <p:nvSpPr>
          <p:cNvPr id="20" name="Subtitle 19"/>
          <p:cNvSpPr>
            <a:spLocks noGrp="1"/>
          </p:cNvSpPr>
          <p:nvPr>
            <p:ph type="subTitle" idx="1"/>
          </p:nvPr>
        </p:nvSpPr>
        <p:spPr/>
        <p:txBody>
          <a:bodyPr/>
          <a:lstStyle/>
          <a:p>
            <a:r>
              <a:rPr lang="en-US"/>
              <a:t>Cài đặt </a:t>
            </a:r>
            <a:r>
              <a:rPr lang="en-US" smtClean="0"/>
              <a:t>phần mềm</a:t>
            </a:r>
            <a:endParaRPr lang="en-US"/>
          </a:p>
        </p:txBody>
      </p:sp>
      <p:pic>
        <p:nvPicPr>
          <p:cNvPr id="22" name="Picture 21"/>
          <p:cNvPicPr>
            <a:picLocks noChangeAspect="1"/>
          </p:cNvPicPr>
          <p:nvPr/>
        </p:nvPicPr>
        <p:blipFill>
          <a:blip r:embed="rId2"/>
          <a:stretch>
            <a:fillRect/>
          </a:stretch>
        </p:blipFill>
        <p:spPr>
          <a:xfrm>
            <a:off x="5418814" y="749687"/>
            <a:ext cx="3726503" cy="2156647"/>
          </a:xfrm>
          <a:prstGeom prst="rect">
            <a:avLst/>
          </a:prstGeom>
        </p:spPr>
      </p:pic>
      <p:pic>
        <p:nvPicPr>
          <p:cNvPr id="23" name="Picture 22"/>
          <p:cNvPicPr>
            <a:picLocks noChangeAspect="1"/>
          </p:cNvPicPr>
          <p:nvPr/>
        </p:nvPicPr>
        <p:blipFill>
          <a:blip r:embed="rId3"/>
          <a:stretch>
            <a:fillRect/>
          </a:stretch>
        </p:blipFill>
        <p:spPr>
          <a:xfrm>
            <a:off x="5418814" y="2884212"/>
            <a:ext cx="3756986" cy="3193057"/>
          </a:xfrm>
          <a:prstGeom prst="rect">
            <a:avLst/>
          </a:prstGeom>
        </p:spPr>
      </p:pic>
      <p:grpSp>
        <p:nvGrpSpPr>
          <p:cNvPr id="33" name="Group 32"/>
          <p:cNvGrpSpPr/>
          <p:nvPr/>
        </p:nvGrpSpPr>
        <p:grpSpPr>
          <a:xfrm>
            <a:off x="454121" y="2542166"/>
            <a:ext cx="4895906" cy="2318329"/>
            <a:chOff x="454121" y="2542166"/>
            <a:chExt cx="4895906" cy="2318329"/>
          </a:xfrm>
        </p:grpSpPr>
        <p:cxnSp>
          <p:nvCxnSpPr>
            <p:cNvPr id="15" name="Connecteur droit 35"/>
            <p:cNvCxnSpPr>
              <a:stCxn id="16" idx="3"/>
              <a:endCxn id="24" idx="1"/>
            </p:cNvCxnSpPr>
            <p:nvPr/>
          </p:nvCxnSpPr>
          <p:spPr>
            <a:xfrm>
              <a:off x="3792265" y="2981389"/>
              <a:ext cx="1184368" cy="949487"/>
            </a:xfrm>
            <a:prstGeom prst="line">
              <a:avLst/>
            </a:prstGeom>
            <a:noFill/>
            <a:ln w="19050" cap="flat" cmpd="sng" algn="ctr">
              <a:solidFill>
                <a:schemeClr val="tx1">
                  <a:alpha val="86000"/>
                </a:schemeClr>
              </a:solidFill>
              <a:prstDash val="dash"/>
            </a:ln>
            <a:effectLst/>
          </p:spPr>
        </p:cxnSp>
        <p:sp>
          <p:nvSpPr>
            <p:cNvPr id="16" name="Rectangle 15"/>
            <p:cNvSpPr/>
            <p:nvPr/>
          </p:nvSpPr>
          <p:spPr>
            <a:xfrm>
              <a:off x="454121" y="2542166"/>
              <a:ext cx="3338144" cy="878446"/>
            </a:xfrm>
            <a:prstGeom prst="rect">
              <a:avLst/>
            </a:prstGeom>
            <a:noFill/>
            <a:ln w="19050" cap="flat" cmpd="sng" algn="ctr">
              <a:solidFill>
                <a:schemeClr val="tx1">
                  <a:alpha val="86000"/>
                </a:schemeClr>
              </a:solidFill>
              <a:prstDash val="dash"/>
            </a:ln>
            <a:effectLst/>
          </p:spPr>
          <p:txBody>
            <a:bodyPr wrap="square">
              <a:spAutoFit/>
            </a:bodyPr>
            <a:lstStyle/>
            <a:p>
              <a:pPr marR="0" lvl="0">
                <a:lnSpc>
                  <a:spcPct val="107000"/>
                </a:lnSpc>
                <a:spcBef>
                  <a:spcPts val="200"/>
                </a:spcBef>
                <a:spcAft>
                  <a:spcPts val="200"/>
                </a:spcAft>
              </a:pPr>
              <a:r>
                <a:rPr lang="en-US" sz="1600">
                  <a:solidFill>
                    <a:schemeClr val="accent6"/>
                  </a:solidFill>
                  <a:latin typeface="Josefin Sans"/>
                  <a:ea typeface="Josefin Sans"/>
                  <a:cs typeface="Josefin Sans"/>
                </a:rPr>
                <a:t>Tầng giao diện: kiểm tra dữ liệu đầu vào, kết nối với tầng BLL tạo nên giao diện</a:t>
              </a:r>
              <a:endParaRPr lang="en-US" sz="1600" dirty="0">
                <a:solidFill>
                  <a:schemeClr val="accent6"/>
                </a:solidFill>
                <a:latin typeface="Josefin Sans"/>
                <a:ea typeface="Josefin Sans"/>
                <a:cs typeface="Josefin Sans"/>
              </a:endParaRPr>
            </a:p>
          </p:txBody>
        </p:sp>
        <p:sp>
          <p:nvSpPr>
            <p:cNvPr id="24" name="Left Brace 23"/>
            <p:cNvSpPr/>
            <p:nvPr/>
          </p:nvSpPr>
          <p:spPr>
            <a:xfrm>
              <a:off x="4976633" y="3001257"/>
              <a:ext cx="373394" cy="1859238"/>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247777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3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90"/>
                                          </p:val>
                                        </p:tav>
                                        <p:tav tm="100000">
                                          <p:val>
                                            <p:fltVal val="0"/>
                                          </p:val>
                                        </p:tav>
                                      </p:tavLst>
                                    </p:anim>
                                    <p:animEffect transition="in" filter="fade">
                                      <p:cBhvr>
                                        <p:cTn id="16" dur="10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barn(inVertical)">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749" y="760011"/>
            <a:ext cx="8064000" cy="572700"/>
          </a:xfrm>
        </p:spPr>
        <p:txBody>
          <a:bodyPr/>
          <a:lstStyle/>
          <a:p>
            <a:pPr algn="l"/>
            <a:r>
              <a:rPr lang="en-US" sz="2400" smtClean="0"/>
              <a:t>Biểu đồ gantt:</a:t>
            </a:r>
            <a:endParaRPr lang="en-US" sz="2400"/>
          </a:p>
        </p:txBody>
      </p:sp>
      <p:sp>
        <p:nvSpPr>
          <p:cNvPr id="3" name="Subtitle 2"/>
          <p:cNvSpPr>
            <a:spLocks noGrp="1"/>
          </p:cNvSpPr>
          <p:nvPr>
            <p:ph type="subTitle" idx="1"/>
          </p:nvPr>
        </p:nvSpPr>
        <p:spPr/>
        <p:txBody>
          <a:bodyPr/>
          <a:lstStyle/>
          <a:p>
            <a:r>
              <a:rPr lang="en-US" smtClean="0"/>
              <a:t>Kiểm thử phần mềm</a:t>
            </a:r>
            <a:endParaRPr lang="en-US"/>
          </a:p>
        </p:txBody>
      </p:sp>
      <p:pic>
        <p:nvPicPr>
          <p:cNvPr id="6" name="Picture 5"/>
          <p:cNvPicPr>
            <a:picLocks noChangeAspect="1"/>
          </p:cNvPicPr>
          <p:nvPr/>
        </p:nvPicPr>
        <p:blipFill>
          <a:blip r:embed="rId2"/>
          <a:stretch>
            <a:fillRect/>
          </a:stretch>
        </p:blipFill>
        <p:spPr>
          <a:xfrm>
            <a:off x="399891" y="1216253"/>
            <a:ext cx="8426400" cy="4374100"/>
          </a:xfrm>
          <a:prstGeom prst="rect">
            <a:avLst/>
          </a:prstGeom>
        </p:spPr>
      </p:pic>
    </p:spTree>
    <p:extLst>
      <p:ext uri="{BB962C8B-B14F-4D97-AF65-F5344CB8AC3E}">
        <p14:creationId xmlns:p14="http://schemas.microsoft.com/office/powerpoint/2010/main" val="282540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40" y="935270"/>
            <a:ext cx="8383020" cy="939249"/>
          </a:xfrm>
        </p:spPr>
        <p:txBody>
          <a:bodyPr/>
          <a:lstStyle/>
          <a:p>
            <a:pPr algn="l"/>
            <a:r>
              <a:rPr lang="en-US" sz="2400" smtClean="0"/>
              <a:t>Thiết kế testcase-test data cho chức năng quản lý sản phẩm</a:t>
            </a:r>
            <a:endParaRPr lang="en-US" sz="2400"/>
          </a:p>
        </p:txBody>
      </p:sp>
      <p:sp>
        <p:nvSpPr>
          <p:cNvPr id="3" name="Subtitle 2"/>
          <p:cNvSpPr>
            <a:spLocks noGrp="1"/>
          </p:cNvSpPr>
          <p:nvPr>
            <p:ph type="subTitle" idx="1"/>
          </p:nvPr>
        </p:nvSpPr>
        <p:spPr/>
        <p:txBody>
          <a:bodyPr/>
          <a:lstStyle/>
          <a:p>
            <a:r>
              <a:rPr lang="en-US" smtClean="0"/>
              <a:t>Kiểm thử phần mềm</a:t>
            </a:r>
            <a:endParaRPr lang="en-US"/>
          </a:p>
        </p:txBody>
      </p:sp>
      <p:sp>
        <p:nvSpPr>
          <p:cNvPr id="4" name="Rectangle 3"/>
          <p:cNvSpPr/>
          <p:nvPr/>
        </p:nvSpPr>
        <p:spPr>
          <a:xfrm>
            <a:off x="1096211" y="1706519"/>
            <a:ext cx="2912977" cy="338554"/>
          </a:xfrm>
          <a:prstGeom prst="rect">
            <a:avLst/>
          </a:prstGeom>
        </p:spPr>
        <p:txBody>
          <a:bodyPr wrap="none">
            <a:spAutoFit/>
          </a:bodyPr>
          <a:lstStyle/>
          <a:p>
            <a:r>
              <a:rPr lang="en-US" sz="1600">
                <a:solidFill>
                  <a:schemeClr val="accent6"/>
                </a:solidFill>
                <a:latin typeface="Josefin Sans"/>
                <a:ea typeface="Josefin Sans"/>
                <a:cs typeface="Josefin Sans"/>
              </a:rPr>
              <a:t>Xác định các Cause và Effect</a:t>
            </a:r>
          </a:p>
        </p:txBody>
      </p:sp>
      <p:graphicFrame>
        <p:nvGraphicFramePr>
          <p:cNvPr id="5" name="Table 4"/>
          <p:cNvGraphicFramePr>
            <a:graphicFrameLocks noGrp="1"/>
          </p:cNvGraphicFramePr>
          <p:nvPr>
            <p:extLst>
              <p:ext uri="{D42A27DB-BD31-4B8C-83A1-F6EECF244321}">
                <p14:modId xmlns:p14="http://schemas.microsoft.com/office/powerpoint/2010/main" val="1800301154"/>
              </p:ext>
            </p:extLst>
          </p:nvPr>
        </p:nvGraphicFramePr>
        <p:xfrm>
          <a:off x="1169160" y="2045073"/>
          <a:ext cx="7078980" cy="3006983"/>
        </p:xfrm>
        <a:graphic>
          <a:graphicData uri="http://schemas.openxmlformats.org/drawingml/2006/table">
            <a:tbl>
              <a:tblPr firstRow="1" firstCol="1" bandRow="1">
                <a:tableStyleId>{C94BE2C7-F21E-4442-8EAD-E6CCE398FB24}</a:tableStyleId>
              </a:tblPr>
              <a:tblGrid>
                <a:gridCol w="3541053">
                  <a:extLst>
                    <a:ext uri="{9D8B030D-6E8A-4147-A177-3AD203B41FA5}">
                      <a16:colId xmlns:a16="http://schemas.microsoft.com/office/drawing/2014/main" val="4073062076"/>
                    </a:ext>
                  </a:extLst>
                </a:gridCol>
                <a:gridCol w="3537927">
                  <a:extLst>
                    <a:ext uri="{9D8B030D-6E8A-4147-A177-3AD203B41FA5}">
                      <a16:colId xmlns:a16="http://schemas.microsoft.com/office/drawing/2014/main" val="2732933662"/>
                    </a:ext>
                  </a:extLst>
                </a:gridCol>
              </a:tblGrid>
              <a:tr h="334699">
                <a:tc>
                  <a:txBody>
                    <a:bodyPr/>
                    <a:lstStyle/>
                    <a:p>
                      <a:pPr marL="0" marR="0" algn="ctr">
                        <a:lnSpc>
                          <a:spcPct val="130000"/>
                        </a:lnSpc>
                        <a:spcBef>
                          <a:spcPts val="600"/>
                        </a:spcBef>
                        <a:spcAft>
                          <a:spcPts val="600"/>
                        </a:spcAft>
                      </a:pPr>
                      <a:r>
                        <a:rPr lang="en-US" sz="1600" b="0" i="0" u="none" strike="noStrike" cap="none">
                          <a:solidFill>
                            <a:schemeClr val="bg1"/>
                          </a:solidFill>
                          <a:latin typeface="Josefin Sans"/>
                          <a:ea typeface="Josefin Sans"/>
                          <a:cs typeface="Josefin Sans"/>
                          <a:sym typeface="Arial"/>
                        </a:rPr>
                        <a:t>Cause</a:t>
                      </a:r>
                    </a:p>
                  </a:txBody>
                  <a:tcPr marL="68580" marR="68580" marT="0" marB="0" anchor="ctr">
                    <a:solidFill>
                      <a:schemeClr val="bg2">
                        <a:lumMod val="60000"/>
                        <a:lumOff val="40000"/>
                      </a:schemeClr>
                    </a:solidFill>
                  </a:tcPr>
                </a:tc>
                <a:tc>
                  <a:txBody>
                    <a:bodyPr/>
                    <a:lstStyle/>
                    <a:p>
                      <a:pPr marL="0" marR="0" algn="ctr">
                        <a:lnSpc>
                          <a:spcPct val="130000"/>
                        </a:lnSpc>
                        <a:spcBef>
                          <a:spcPts val="600"/>
                        </a:spcBef>
                        <a:spcAft>
                          <a:spcPts val="600"/>
                        </a:spcAft>
                      </a:pPr>
                      <a:r>
                        <a:rPr lang="en-US" sz="1600" b="0" i="0" u="none" strike="noStrike" cap="none">
                          <a:solidFill>
                            <a:schemeClr val="bg1"/>
                          </a:solidFill>
                          <a:latin typeface="Josefin Sans"/>
                          <a:ea typeface="Josefin Sans"/>
                          <a:cs typeface="Josefin Sans"/>
                          <a:sym typeface="Arial"/>
                        </a:rPr>
                        <a:t>Effect</a:t>
                      </a:r>
                    </a:p>
                  </a:txBody>
                  <a:tcPr marL="68580" marR="68580" marT="0" marB="0" anchor="ctr">
                    <a:solidFill>
                      <a:schemeClr val="bg2">
                        <a:lumMod val="60000"/>
                        <a:lumOff val="40000"/>
                      </a:schemeClr>
                    </a:solidFill>
                  </a:tcPr>
                </a:tc>
                <a:extLst>
                  <a:ext uri="{0D108BD9-81ED-4DB2-BD59-A6C34878D82A}">
                    <a16:rowId xmlns:a16="http://schemas.microsoft.com/office/drawing/2014/main" val="1922092571"/>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C1: Mã sản phẩm để trống</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E1: Thông báo thêm thành công</a:t>
                      </a:r>
                    </a:p>
                  </a:txBody>
                  <a:tcPr marL="68580" marR="68580" marT="0" marB="0">
                    <a:solidFill>
                      <a:schemeClr val="bg1">
                        <a:lumMod val="95000"/>
                      </a:schemeClr>
                    </a:solidFill>
                  </a:tcPr>
                </a:tc>
                <a:extLst>
                  <a:ext uri="{0D108BD9-81ED-4DB2-BD59-A6C34878D82A}">
                    <a16:rowId xmlns:a16="http://schemas.microsoft.com/office/drawing/2014/main" val="1711731452"/>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C2: Tên sản phẩm để trống</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E2: Không cho điền vào ô</a:t>
                      </a:r>
                    </a:p>
                  </a:txBody>
                  <a:tcPr marL="68580" marR="68580" marT="0" marB="0">
                    <a:solidFill>
                      <a:schemeClr val="bg1">
                        <a:lumMod val="95000"/>
                      </a:schemeClr>
                    </a:solidFill>
                  </a:tcPr>
                </a:tc>
                <a:extLst>
                  <a:ext uri="{0D108BD9-81ED-4DB2-BD59-A6C34878D82A}">
                    <a16:rowId xmlns:a16="http://schemas.microsoft.com/office/drawing/2014/main" val="2303100761"/>
                  </a:ext>
                </a:extLst>
              </a:tr>
              <a:tr h="664090">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C3: Mô tả để trống</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E3: Thông báo yêu cầu chọn tạo mới</a:t>
                      </a:r>
                    </a:p>
                  </a:txBody>
                  <a:tcPr marL="68580" marR="68580" marT="0" marB="0">
                    <a:solidFill>
                      <a:schemeClr val="bg1">
                        <a:lumMod val="95000"/>
                      </a:schemeClr>
                    </a:solidFill>
                  </a:tcPr>
                </a:tc>
                <a:extLst>
                  <a:ext uri="{0D108BD9-81ED-4DB2-BD59-A6C34878D82A}">
                    <a16:rowId xmlns:a16="http://schemas.microsoft.com/office/drawing/2014/main" val="1905328793"/>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C4: Khuyến mãi để trống</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E4: Thông báo điền đủ thông tin</a:t>
                      </a:r>
                    </a:p>
                  </a:txBody>
                  <a:tcPr marL="68580" marR="68580" marT="0" marB="0">
                    <a:solidFill>
                      <a:schemeClr val="bg1">
                        <a:lumMod val="95000"/>
                      </a:schemeClr>
                    </a:solidFill>
                  </a:tcPr>
                </a:tc>
                <a:extLst>
                  <a:ext uri="{0D108BD9-81ED-4DB2-BD59-A6C34878D82A}">
                    <a16:rowId xmlns:a16="http://schemas.microsoft.com/office/drawing/2014/main" val="1083013145"/>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C5: Đơn giá để trống</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 </a:t>
                      </a:r>
                    </a:p>
                  </a:txBody>
                  <a:tcPr marL="68580" marR="68580" marT="0" marB="0">
                    <a:solidFill>
                      <a:schemeClr val="bg1">
                        <a:lumMod val="95000"/>
                      </a:schemeClr>
                    </a:solidFill>
                  </a:tcPr>
                </a:tc>
                <a:extLst>
                  <a:ext uri="{0D108BD9-81ED-4DB2-BD59-A6C34878D82A}">
                    <a16:rowId xmlns:a16="http://schemas.microsoft.com/office/drawing/2014/main" val="1918952149"/>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C6: Khuyến mãi là số </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 </a:t>
                      </a:r>
                    </a:p>
                  </a:txBody>
                  <a:tcPr marL="68580" marR="68580" marT="0" marB="0">
                    <a:solidFill>
                      <a:schemeClr val="bg1">
                        <a:lumMod val="95000"/>
                      </a:schemeClr>
                    </a:solidFill>
                  </a:tcPr>
                </a:tc>
                <a:extLst>
                  <a:ext uri="{0D108BD9-81ED-4DB2-BD59-A6C34878D82A}">
                    <a16:rowId xmlns:a16="http://schemas.microsoft.com/office/drawing/2014/main" val="3586658705"/>
                  </a:ext>
                </a:extLst>
              </a:tr>
              <a:tr h="334699">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C6: Đơn giá là số</a:t>
                      </a:r>
                    </a:p>
                  </a:txBody>
                  <a:tcPr marL="68580" marR="68580" marT="0" marB="0">
                    <a:solidFill>
                      <a:schemeClr val="bg1">
                        <a:lumMod val="95000"/>
                      </a:schemeClr>
                    </a:solidFill>
                  </a:tcPr>
                </a:tc>
                <a:tc>
                  <a:txBody>
                    <a:bodyPr/>
                    <a:lstStyle/>
                    <a:p>
                      <a:pPr marL="0" marR="0">
                        <a:lnSpc>
                          <a:spcPct val="130000"/>
                        </a:lnSpc>
                        <a:spcBef>
                          <a:spcPts val="600"/>
                        </a:spcBef>
                        <a:spcAft>
                          <a:spcPts val="600"/>
                        </a:spcAft>
                      </a:pPr>
                      <a:r>
                        <a:rPr lang="en-US" sz="1600" b="0" i="0" u="none" strike="noStrike" cap="none">
                          <a:solidFill>
                            <a:schemeClr val="accent6"/>
                          </a:solidFill>
                          <a:latin typeface="Josefin Sans"/>
                          <a:ea typeface="Josefin Sans"/>
                          <a:cs typeface="Josefin Sans"/>
                          <a:sym typeface="Arial"/>
                        </a:rPr>
                        <a:t> </a:t>
                      </a:r>
                    </a:p>
                  </a:txBody>
                  <a:tcPr marL="68580" marR="68580" marT="0" marB="0">
                    <a:solidFill>
                      <a:schemeClr val="bg1">
                        <a:lumMod val="95000"/>
                      </a:schemeClr>
                    </a:solidFill>
                  </a:tcPr>
                </a:tc>
                <a:extLst>
                  <a:ext uri="{0D108BD9-81ED-4DB2-BD59-A6C34878D82A}">
                    <a16:rowId xmlns:a16="http://schemas.microsoft.com/office/drawing/2014/main" val="665495054"/>
                  </a:ext>
                </a:extLst>
              </a:tr>
            </a:tbl>
          </a:graphicData>
        </a:graphic>
      </p:graphicFrame>
    </p:spTree>
    <p:extLst>
      <p:ext uri="{BB962C8B-B14F-4D97-AF65-F5344CB8AC3E}">
        <p14:creationId xmlns:p14="http://schemas.microsoft.com/office/powerpoint/2010/main" val="39364223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882" y="715581"/>
            <a:ext cx="8383020" cy="443950"/>
          </a:xfrm>
        </p:spPr>
        <p:txBody>
          <a:bodyPr/>
          <a:lstStyle/>
          <a:p>
            <a:pPr algn="l"/>
            <a:r>
              <a:rPr lang="en-US" sz="2400" smtClean="0"/>
              <a:t>Chức năng quản lý nhân viên</a:t>
            </a:r>
            <a:endParaRPr lang="en-US" sz="2400"/>
          </a:p>
        </p:txBody>
      </p:sp>
      <p:sp>
        <p:nvSpPr>
          <p:cNvPr id="3" name="Subtitle 2"/>
          <p:cNvSpPr>
            <a:spLocks noGrp="1"/>
          </p:cNvSpPr>
          <p:nvPr>
            <p:ph type="subTitle" idx="1"/>
          </p:nvPr>
        </p:nvSpPr>
        <p:spPr/>
        <p:txBody>
          <a:bodyPr/>
          <a:lstStyle/>
          <a:p>
            <a:r>
              <a:rPr lang="en-US" smtClean="0"/>
              <a:t>Kiểm thử phần mềm</a:t>
            </a:r>
            <a:endParaRPr lang="en-US"/>
          </a:p>
        </p:txBody>
      </p:sp>
      <p:sp>
        <p:nvSpPr>
          <p:cNvPr id="4" name="Rectangle 3"/>
          <p:cNvSpPr/>
          <p:nvPr/>
        </p:nvSpPr>
        <p:spPr>
          <a:xfrm>
            <a:off x="1096211" y="1159047"/>
            <a:ext cx="2912977" cy="338554"/>
          </a:xfrm>
          <a:prstGeom prst="rect">
            <a:avLst/>
          </a:prstGeom>
        </p:spPr>
        <p:txBody>
          <a:bodyPr wrap="none">
            <a:spAutoFit/>
          </a:bodyPr>
          <a:lstStyle/>
          <a:p>
            <a:r>
              <a:rPr lang="en-US" sz="1600">
                <a:solidFill>
                  <a:schemeClr val="accent6"/>
                </a:solidFill>
                <a:latin typeface="Josefin Sans"/>
                <a:ea typeface="Josefin Sans"/>
                <a:cs typeface="Josefin Sans"/>
              </a:rPr>
              <a:t>Xác định các Cause và Effect</a:t>
            </a:r>
          </a:p>
        </p:txBody>
      </p:sp>
      <p:graphicFrame>
        <p:nvGraphicFramePr>
          <p:cNvPr id="6" name="Table 5"/>
          <p:cNvGraphicFramePr>
            <a:graphicFrameLocks noGrp="1"/>
          </p:cNvGraphicFramePr>
          <p:nvPr>
            <p:extLst>
              <p:ext uri="{D42A27DB-BD31-4B8C-83A1-F6EECF244321}">
                <p14:modId xmlns:p14="http://schemas.microsoft.com/office/powerpoint/2010/main" val="4023747546"/>
              </p:ext>
            </p:extLst>
          </p:nvPr>
        </p:nvGraphicFramePr>
        <p:xfrm>
          <a:off x="410248" y="1433687"/>
          <a:ext cx="8442962" cy="3803904"/>
        </p:xfrm>
        <a:graphic>
          <a:graphicData uri="http://schemas.openxmlformats.org/drawingml/2006/table">
            <a:tbl>
              <a:tblPr firstRow="1" firstCol="1" bandRow="1">
                <a:tableStyleId>{C94BE2C7-F21E-4442-8EAD-E6CCE398FB24}</a:tableStyleId>
              </a:tblPr>
              <a:tblGrid>
                <a:gridCol w="4221481">
                  <a:extLst>
                    <a:ext uri="{9D8B030D-6E8A-4147-A177-3AD203B41FA5}">
                      <a16:colId xmlns:a16="http://schemas.microsoft.com/office/drawing/2014/main" val="4269845576"/>
                    </a:ext>
                  </a:extLst>
                </a:gridCol>
                <a:gridCol w="4221481">
                  <a:extLst>
                    <a:ext uri="{9D8B030D-6E8A-4147-A177-3AD203B41FA5}">
                      <a16:colId xmlns:a16="http://schemas.microsoft.com/office/drawing/2014/main" val="142136943"/>
                    </a:ext>
                  </a:extLst>
                </a:gridCol>
              </a:tblGrid>
              <a:tr h="309151">
                <a:tc>
                  <a:txBody>
                    <a:bodyPr/>
                    <a:lstStyle/>
                    <a:p>
                      <a:pPr marL="0" marR="0" algn="ctr" rtl="0">
                        <a:lnSpc>
                          <a:spcPct val="130000"/>
                        </a:lnSpc>
                        <a:spcBef>
                          <a:spcPts val="600"/>
                        </a:spcBef>
                        <a:spcAft>
                          <a:spcPts val="600"/>
                        </a:spcAft>
                        <a:buClr>
                          <a:srgbClr val="000000"/>
                        </a:buClr>
                        <a:buFont typeface="Arial"/>
                      </a:pPr>
                      <a:r>
                        <a:rPr lang="en-US" sz="1600" b="0" i="0" u="none" strike="noStrike" cap="none">
                          <a:solidFill>
                            <a:schemeClr val="bg1"/>
                          </a:solidFill>
                          <a:latin typeface="Josefin Sans"/>
                          <a:ea typeface="Josefin Sans"/>
                          <a:cs typeface="Josefin Sans"/>
                          <a:sym typeface="Arial"/>
                        </a:rPr>
                        <a:t>Cause</a:t>
                      </a:r>
                    </a:p>
                  </a:txBody>
                  <a:tcPr marL="68580" marR="68580" marT="0" marB="0">
                    <a:solidFill>
                      <a:schemeClr val="bg2">
                        <a:lumMod val="60000"/>
                        <a:lumOff val="40000"/>
                      </a:schemeClr>
                    </a:solidFill>
                  </a:tcPr>
                </a:tc>
                <a:tc>
                  <a:txBody>
                    <a:bodyPr/>
                    <a:lstStyle/>
                    <a:p>
                      <a:pPr marL="0" marR="0" algn="ctr" rtl="0">
                        <a:lnSpc>
                          <a:spcPct val="130000"/>
                        </a:lnSpc>
                        <a:spcBef>
                          <a:spcPts val="600"/>
                        </a:spcBef>
                        <a:spcAft>
                          <a:spcPts val="600"/>
                        </a:spcAft>
                        <a:buClr>
                          <a:srgbClr val="000000"/>
                        </a:buClr>
                        <a:buFont typeface="Arial"/>
                      </a:pPr>
                      <a:r>
                        <a:rPr lang="en-US" sz="1600" b="0" i="0" u="none" strike="noStrike" cap="none">
                          <a:solidFill>
                            <a:schemeClr val="bg1"/>
                          </a:solidFill>
                          <a:latin typeface="Josefin Sans"/>
                          <a:ea typeface="Josefin Sans"/>
                          <a:cs typeface="Josefin Sans"/>
                          <a:sym typeface="Arial"/>
                        </a:rPr>
                        <a:t>Effect</a:t>
                      </a:r>
                    </a:p>
                  </a:txBody>
                  <a:tcPr marL="68580" marR="68580" marT="0" marB="0">
                    <a:solidFill>
                      <a:schemeClr val="bg2">
                        <a:lumMod val="60000"/>
                        <a:lumOff val="40000"/>
                      </a:schemeClr>
                    </a:solidFill>
                  </a:tcPr>
                </a:tc>
                <a:extLst>
                  <a:ext uri="{0D108BD9-81ED-4DB2-BD59-A6C34878D82A}">
                    <a16:rowId xmlns:a16="http://schemas.microsoft.com/office/drawing/2014/main" val="429141964"/>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C1: Nhập dữ liệu hợp lệ</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E1: Thêm thành công</a:t>
                      </a:r>
                    </a:p>
                  </a:txBody>
                  <a:tcPr marL="68580" marR="68580" marT="0" marB="0">
                    <a:solidFill>
                      <a:schemeClr val="bg1">
                        <a:lumMod val="95000"/>
                      </a:schemeClr>
                    </a:solidFill>
                  </a:tcPr>
                </a:tc>
                <a:extLst>
                  <a:ext uri="{0D108BD9-81ED-4DB2-BD59-A6C34878D82A}">
                    <a16:rowId xmlns:a16="http://schemas.microsoft.com/office/drawing/2014/main" val="914715393"/>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C2: Điền thiếu thông tin họ tên</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E2: Thiếu họ tên</a:t>
                      </a:r>
                    </a:p>
                  </a:txBody>
                  <a:tcPr marL="68580" marR="68580" marT="0" marB="0">
                    <a:solidFill>
                      <a:schemeClr val="bg1">
                        <a:lumMod val="95000"/>
                      </a:schemeClr>
                    </a:solidFill>
                  </a:tcPr>
                </a:tc>
                <a:extLst>
                  <a:ext uri="{0D108BD9-81ED-4DB2-BD59-A6C34878D82A}">
                    <a16:rowId xmlns:a16="http://schemas.microsoft.com/office/drawing/2014/main" val="1692733889"/>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C3: Điên thiếu thông tin ngày sinh</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E3: Thiếu ngày sinh</a:t>
                      </a:r>
                    </a:p>
                  </a:txBody>
                  <a:tcPr marL="68580" marR="68580" marT="0" marB="0">
                    <a:solidFill>
                      <a:schemeClr val="bg1">
                        <a:lumMod val="95000"/>
                      </a:schemeClr>
                    </a:solidFill>
                  </a:tcPr>
                </a:tc>
                <a:extLst>
                  <a:ext uri="{0D108BD9-81ED-4DB2-BD59-A6C34878D82A}">
                    <a16:rowId xmlns:a16="http://schemas.microsoft.com/office/drawing/2014/main" val="3628633364"/>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C4: Điền thiếu thông tin số điện thoại</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E4:Thiếu số điện thoại</a:t>
                      </a:r>
                    </a:p>
                  </a:txBody>
                  <a:tcPr marL="68580" marR="68580" marT="0" marB="0">
                    <a:solidFill>
                      <a:schemeClr val="bg1">
                        <a:lumMod val="95000"/>
                      </a:schemeClr>
                    </a:solidFill>
                  </a:tcPr>
                </a:tc>
                <a:extLst>
                  <a:ext uri="{0D108BD9-81ED-4DB2-BD59-A6C34878D82A}">
                    <a16:rowId xmlns:a16="http://schemas.microsoft.com/office/drawing/2014/main" val="100574649"/>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C5:Điển thiếu thông tin địa chỉ</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E5: Thiếu địa chỉ</a:t>
                      </a:r>
                    </a:p>
                  </a:txBody>
                  <a:tcPr marL="68580" marR="68580" marT="0" marB="0">
                    <a:solidFill>
                      <a:schemeClr val="bg1">
                        <a:lumMod val="95000"/>
                      </a:schemeClr>
                    </a:solidFill>
                  </a:tcPr>
                </a:tc>
                <a:extLst>
                  <a:ext uri="{0D108BD9-81ED-4DB2-BD59-A6C34878D82A}">
                    <a16:rowId xmlns:a16="http://schemas.microsoft.com/office/drawing/2014/main" val="154291487"/>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C6:Điền thiếu thông tin CMND</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E6:Thiếu CMND</a:t>
                      </a:r>
                    </a:p>
                  </a:txBody>
                  <a:tcPr marL="68580" marR="68580" marT="0" marB="0">
                    <a:solidFill>
                      <a:schemeClr val="bg1">
                        <a:lumMod val="95000"/>
                      </a:schemeClr>
                    </a:solidFill>
                  </a:tcPr>
                </a:tc>
                <a:extLst>
                  <a:ext uri="{0D108BD9-81ED-4DB2-BD59-A6C34878D82A}">
                    <a16:rowId xmlns:a16="http://schemas.microsoft.com/office/drawing/2014/main" val="2285314303"/>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C7:Điền thiếu thông tin lương</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E7: Thiếu lương</a:t>
                      </a:r>
                    </a:p>
                  </a:txBody>
                  <a:tcPr marL="68580" marR="68580" marT="0" marB="0">
                    <a:solidFill>
                      <a:schemeClr val="bg1">
                        <a:lumMod val="95000"/>
                      </a:schemeClr>
                    </a:solidFill>
                  </a:tcPr>
                </a:tc>
                <a:extLst>
                  <a:ext uri="{0D108BD9-81ED-4DB2-BD59-A6C34878D82A}">
                    <a16:rowId xmlns:a16="http://schemas.microsoft.com/office/drawing/2014/main" val="2502056999"/>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C8:Điền sđt không đủ 10 số</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E8:SĐT không đúng định dạng</a:t>
                      </a:r>
                    </a:p>
                  </a:txBody>
                  <a:tcPr marL="68580" marR="68580" marT="0" marB="0">
                    <a:solidFill>
                      <a:schemeClr val="bg1">
                        <a:lumMod val="95000"/>
                      </a:schemeClr>
                    </a:solidFill>
                  </a:tcPr>
                </a:tc>
                <a:extLst>
                  <a:ext uri="{0D108BD9-81ED-4DB2-BD59-A6C34878D82A}">
                    <a16:rowId xmlns:a16="http://schemas.microsoft.com/office/drawing/2014/main" val="2674583826"/>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C9:Điền lương là kí tự</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E9:Lương phải là số</a:t>
                      </a:r>
                    </a:p>
                  </a:txBody>
                  <a:tcPr marL="68580" marR="68580" marT="0" marB="0">
                    <a:solidFill>
                      <a:schemeClr val="bg1">
                        <a:lumMod val="95000"/>
                      </a:schemeClr>
                    </a:solidFill>
                  </a:tcPr>
                </a:tc>
                <a:extLst>
                  <a:ext uri="{0D108BD9-81ED-4DB2-BD59-A6C34878D82A}">
                    <a16:rowId xmlns:a16="http://schemas.microsoft.com/office/drawing/2014/main" val="1868417480"/>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C10: Kiểm tra ngày sinh không hợp lệ</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E10:Ngày sinh không hợp lệ</a:t>
                      </a:r>
                    </a:p>
                  </a:txBody>
                  <a:tcPr marL="68580" marR="68580" marT="0" marB="0">
                    <a:solidFill>
                      <a:schemeClr val="bg1">
                        <a:lumMod val="95000"/>
                      </a:schemeClr>
                    </a:solidFill>
                  </a:tcPr>
                </a:tc>
                <a:extLst>
                  <a:ext uri="{0D108BD9-81ED-4DB2-BD59-A6C34878D82A}">
                    <a16:rowId xmlns:a16="http://schemas.microsoft.com/office/drawing/2014/main" val="2158714878"/>
                  </a:ext>
                </a:extLst>
              </a:tr>
              <a:tr h="309151">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C11:Kiểm tra trùng số điện thoại</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E11:SĐT đã bị trùng</a:t>
                      </a:r>
                    </a:p>
                  </a:txBody>
                  <a:tcPr marL="68580" marR="68580" marT="0" marB="0">
                    <a:solidFill>
                      <a:schemeClr val="bg1">
                        <a:lumMod val="95000"/>
                      </a:schemeClr>
                    </a:solidFill>
                  </a:tcPr>
                </a:tc>
                <a:extLst>
                  <a:ext uri="{0D108BD9-81ED-4DB2-BD59-A6C34878D82A}">
                    <a16:rowId xmlns:a16="http://schemas.microsoft.com/office/drawing/2014/main" val="2761145807"/>
                  </a:ext>
                </a:extLst>
              </a:tr>
            </a:tbl>
          </a:graphicData>
        </a:graphic>
      </p:graphicFrame>
    </p:spTree>
    <p:extLst>
      <p:ext uri="{BB962C8B-B14F-4D97-AF65-F5344CB8AC3E}">
        <p14:creationId xmlns:p14="http://schemas.microsoft.com/office/powerpoint/2010/main" val="38691447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134" y="818692"/>
            <a:ext cx="8383020" cy="443950"/>
          </a:xfrm>
        </p:spPr>
        <p:txBody>
          <a:bodyPr/>
          <a:lstStyle/>
          <a:p>
            <a:pPr algn="l"/>
            <a:r>
              <a:rPr lang="en-US" sz="2400"/>
              <a:t>Chức năng b</a:t>
            </a:r>
            <a:r>
              <a:rPr lang="en-US" sz="2400" smtClean="0"/>
              <a:t>án </a:t>
            </a:r>
            <a:r>
              <a:rPr lang="en-US" sz="2400"/>
              <a:t>hàng</a:t>
            </a:r>
            <a:br>
              <a:rPr lang="en-US" sz="2400"/>
            </a:br>
            <a:endParaRPr lang="en-US" sz="2400"/>
          </a:p>
        </p:txBody>
      </p:sp>
      <p:sp>
        <p:nvSpPr>
          <p:cNvPr id="3" name="Subtitle 2"/>
          <p:cNvSpPr>
            <a:spLocks noGrp="1"/>
          </p:cNvSpPr>
          <p:nvPr>
            <p:ph type="subTitle" idx="1"/>
          </p:nvPr>
        </p:nvSpPr>
        <p:spPr/>
        <p:txBody>
          <a:bodyPr/>
          <a:lstStyle/>
          <a:p>
            <a:r>
              <a:rPr lang="en-US" smtClean="0"/>
              <a:t>Kiểm thử phần mềm</a:t>
            </a:r>
            <a:endParaRPr lang="en-US"/>
          </a:p>
        </p:txBody>
      </p:sp>
      <p:sp>
        <p:nvSpPr>
          <p:cNvPr id="4" name="Rectangle 3"/>
          <p:cNvSpPr/>
          <p:nvPr/>
        </p:nvSpPr>
        <p:spPr>
          <a:xfrm>
            <a:off x="1162825" y="1262642"/>
            <a:ext cx="2912977" cy="338554"/>
          </a:xfrm>
          <a:prstGeom prst="rect">
            <a:avLst/>
          </a:prstGeom>
        </p:spPr>
        <p:txBody>
          <a:bodyPr wrap="none">
            <a:spAutoFit/>
          </a:bodyPr>
          <a:lstStyle/>
          <a:p>
            <a:r>
              <a:rPr lang="en-US" sz="1600">
                <a:solidFill>
                  <a:schemeClr val="accent6"/>
                </a:solidFill>
                <a:latin typeface="Josefin Sans"/>
                <a:ea typeface="Josefin Sans"/>
                <a:cs typeface="Josefin Sans"/>
              </a:rPr>
              <a:t>Xác định các Cause và Effect</a:t>
            </a:r>
          </a:p>
        </p:txBody>
      </p:sp>
      <p:graphicFrame>
        <p:nvGraphicFramePr>
          <p:cNvPr id="5" name="Table 4"/>
          <p:cNvGraphicFramePr>
            <a:graphicFrameLocks noGrp="1"/>
          </p:cNvGraphicFramePr>
          <p:nvPr>
            <p:extLst>
              <p:ext uri="{D42A27DB-BD31-4B8C-83A1-F6EECF244321}">
                <p14:modId xmlns:p14="http://schemas.microsoft.com/office/powerpoint/2010/main" val="1107529208"/>
              </p:ext>
            </p:extLst>
          </p:nvPr>
        </p:nvGraphicFramePr>
        <p:xfrm>
          <a:off x="678426" y="1603606"/>
          <a:ext cx="7949380" cy="3539894"/>
        </p:xfrm>
        <a:graphic>
          <a:graphicData uri="http://schemas.openxmlformats.org/drawingml/2006/table">
            <a:tbl>
              <a:tblPr firstRow="1" firstCol="1" bandRow="1">
                <a:tableStyleId>{C94BE2C7-F21E-4442-8EAD-E6CCE398FB24}</a:tableStyleId>
              </a:tblPr>
              <a:tblGrid>
                <a:gridCol w="3704200">
                  <a:extLst>
                    <a:ext uri="{9D8B030D-6E8A-4147-A177-3AD203B41FA5}">
                      <a16:colId xmlns:a16="http://schemas.microsoft.com/office/drawing/2014/main" val="1830173129"/>
                    </a:ext>
                  </a:extLst>
                </a:gridCol>
                <a:gridCol w="4245180">
                  <a:extLst>
                    <a:ext uri="{9D8B030D-6E8A-4147-A177-3AD203B41FA5}">
                      <a16:colId xmlns:a16="http://schemas.microsoft.com/office/drawing/2014/main" val="2729370355"/>
                    </a:ext>
                  </a:extLst>
                </a:gridCol>
              </a:tblGrid>
              <a:tr h="329322">
                <a:tc>
                  <a:txBody>
                    <a:bodyPr/>
                    <a:lstStyle/>
                    <a:p>
                      <a:pPr marL="0" marR="0" algn="ctr" rtl="0">
                        <a:lnSpc>
                          <a:spcPct val="130000"/>
                        </a:lnSpc>
                        <a:spcBef>
                          <a:spcPts val="600"/>
                        </a:spcBef>
                        <a:spcAft>
                          <a:spcPts val="600"/>
                        </a:spcAft>
                        <a:buClr>
                          <a:srgbClr val="000000"/>
                        </a:buClr>
                        <a:buFont typeface="Arial"/>
                      </a:pPr>
                      <a:r>
                        <a:rPr lang="en-US" sz="1600" b="0" i="0" u="none" strike="noStrike" cap="none">
                          <a:solidFill>
                            <a:schemeClr val="bg1"/>
                          </a:solidFill>
                          <a:latin typeface="Josefin Sans"/>
                          <a:ea typeface="Josefin Sans"/>
                          <a:cs typeface="Josefin Sans"/>
                          <a:sym typeface="Arial"/>
                        </a:rPr>
                        <a:t>Cause</a:t>
                      </a:r>
                    </a:p>
                  </a:txBody>
                  <a:tcPr marL="68580" marR="68580" marT="0" marB="0">
                    <a:solidFill>
                      <a:schemeClr val="bg2">
                        <a:lumMod val="60000"/>
                        <a:lumOff val="40000"/>
                      </a:schemeClr>
                    </a:solidFill>
                  </a:tcPr>
                </a:tc>
                <a:tc>
                  <a:txBody>
                    <a:bodyPr/>
                    <a:lstStyle/>
                    <a:p>
                      <a:pPr marL="0" marR="0" algn="ctr" rtl="0">
                        <a:lnSpc>
                          <a:spcPct val="130000"/>
                        </a:lnSpc>
                        <a:spcBef>
                          <a:spcPts val="600"/>
                        </a:spcBef>
                        <a:spcAft>
                          <a:spcPts val="600"/>
                        </a:spcAft>
                        <a:buClr>
                          <a:srgbClr val="000000"/>
                        </a:buClr>
                        <a:buFont typeface="Arial"/>
                      </a:pPr>
                      <a:r>
                        <a:rPr lang="en-US" sz="1600" b="0" i="0" u="none" strike="noStrike" cap="none">
                          <a:solidFill>
                            <a:schemeClr val="bg1"/>
                          </a:solidFill>
                          <a:latin typeface="Josefin Sans"/>
                          <a:ea typeface="Josefin Sans"/>
                          <a:cs typeface="Josefin Sans"/>
                          <a:sym typeface="Arial"/>
                        </a:rPr>
                        <a:t>Effect</a:t>
                      </a:r>
                    </a:p>
                  </a:txBody>
                  <a:tcPr marL="68580" marR="68580" marT="0" marB="0">
                    <a:solidFill>
                      <a:schemeClr val="bg2">
                        <a:lumMod val="60000"/>
                        <a:lumOff val="40000"/>
                      </a:schemeClr>
                    </a:solidFill>
                  </a:tcPr>
                </a:tc>
                <a:extLst>
                  <a:ext uri="{0D108BD9-81ED-4DB2-BD59-A6C34878D82A}">
                    <a16:rowId xmlns:a16="http://schemas.microsoft.com/office/drawing/2014/main" val="4217826602"/>
                  </a:ext>
                </a:extLst>
              </a:tr>
              <a:tr h="431544">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C1: Nhập sản phẩm mua hàng hợp lệ</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E1:Nhập hàng mua không hợp lệ</a:t>
                      </a:r>
                    </a:p>
                  </a:txBody>
                  <a:tcPr marL="68580" marR="68580" marT="0" marB="0">
                    <a:solidFill>
                      <a:schemeClr val="bg1">
                        <a:lumMod val="95000"/>
                      </a:schemeClr>
                    </a:solidFill>
                  </a:tcPr>
                </a:tc>
                <a:extLst>
                  <a:ext uri="{0D108BD9-81ED-4DB2-BD59-A6C34878D82A}">
                    <a16:rowId xmlns:a16="http://schemas.microsoft.com/office/drawing/2014/main" val="2492237794"/>
                  </a:ext>
                </a:extLst>
              </a:tr>
              <a:tr h="431544">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C2:  Chọn số lượng mua hàng &gt; 0</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E2: Số lượng mua hàng không hợp lệ</a:t>
                      </a:r>
                    </a:p>
                  </a:txBody>
                  <a:tcPr marL="68580" marR="68580" marT="0" marB="0">
                    <a:solidFill>
                      <a:schemeClr val="bg1">
                        <a:lumMod val="95000"/>
                      </a:schemeClr>
                    </a:solidFill>
                  </a:tcPr>
                </a:tc>
                <a:extLst>
                  <a:ext uri="{0D108BD9-81ED-4DB2-BD59-A6C34878D82A}">
                    <a16:rowId xmlns:a16="http://schemas.microsoft.com/office/drawing/2014/main" val="3331616294"/>
                  </a:ext>
                </a:extLst>
              </a:tr>
              <a:tr h="550254">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C3: Quét mã vạch sản phẩm hợp lệ</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E3: Cập nhật số lượng giỏ hàng thành công</a:t>
                      </a:r>
                    </a:p>
                  </a:txBody>
                  <a:tcPr marL="68580" marR="68580" marT="0" marB="0">
                    <a:solidFill>
                      <a:schemeClr val="bg1">
                        <a:lumMod val="95000"/>
                      </a:schemeClr>
                    </a:solidFill>
                  </a:tcPr>
                </a:tc>
                <a:extLst>
                  <a:ext uri="{0D108BD9-81ED-4DB2-BD59-A6C34878D82A}">
                    <a16:rowId xmlns:a16="http://schemas.microsoft.com/office/drawing/2014/main" val="3521415480"/>
                  </a:ext>
                </a:extLst>
              </a:tr>
              <a:tr h="678806">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C4: Thêm thông tin người mua hợp lệ</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E4: Thêm sản phẩm vào giỏ hàng thành công</a:t>
                      </a:r>
                    </a:p>
                  </a:txBody>
                  <a:tcPr marL="68580" marR="68580" marT="0" marB="0">
                    <a:solidFill>
                      <a:schemeClr val="bg1">
                        <a:lumMod val="95000"/>
                      </a:schemeClr>
                    </a:solidFill>
                  </a:tcPr>
                </a:tc>
                <a:extLst>
                  <a:ext uri="{0D108BD9-81ED-4DB2-BD59-A6C34878D82A}">
                    <a16:rowId xmlns:a16="http://schemas.microsoft.com/office/drawing/2014/main" val="2254952621"/>
                  </a:ext>
                </a:extLst>
              </a:tr>
              <a:tr h="431544">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C5: Chỉnh sửa số lượng giỏ hàng &gt; 0</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E5: Mã vạch không hợp lệ</a:t>
                      </a:r>
                    </a:p>
                  </a:txBody>
                  <a:tcPr marL="68580" marR="68580" marT="0" marB="0">
                    <a:solidFill>
                      <a:schemeClr val="bg1">
                        <a:lumMod val="95000"/>
                      </a:schemeClr>
                    </a:solidFill>
                  </a:tcPr>
                </a:tc>
                <a:extLst>
                  <a:ext uri="{0D108BD9-81ED-4DB2-BD59-A6C34878D82A}">
                    <a16:rowId xmlns:a16="http://schemas.microsoft.com/office/drawing/2014/main" val="3253160800"/>
                  </a:ext>
                </a:extLst>
              </a:tr>
              <a:tr h="357558">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 </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E6: Thông tin người mua hàng không hợp lệ</a:t>
                      </a:r>
                    </a:p>
                  </a:txBody>
                  <a:tcPr marL="68580" marR="68580" marT="0" marB="0">
                    <a:solidFill>
                      <a:schemeClr val="bg1">
                        <a:lumMod val="95000"/>
                      </a:schemeClr>
                    </a:solidFill>
                  </a:tcPr>
                </a:tc>
                <a:extLst>
                  <a:ext uri="{0D108BD9-81ED-4DB2-BD59-A6C34878D82A}">
                    <a16:rowId xmlns:a16="http://schemas.microsoft.com/office/drawing/2014/main" val="3041692252"/>
                  </a:ext>
                </a:extLst>
              </a:tr>
              <a:tr h="329322">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 </a:t>
                      </a:r>
                    </a:p>
                  </a:txBody>
                  <a:tcPr marL="68580" marR="68580" marT="0" marB="0">
                    <a:solidFill>
                      <a:schemeClr val="bg1">
                        <a:lumMod val="95000"/>
                      </a:schemeClr>
                    </a:solidFill>
                  </a:tcPr>
                </a:tc>
                <a:tc>
                  <a:txBody>
                    <a:bodyPr/>
                    <a:lstStyle/>
                    <a:p>
                      <a:pPr marL="0" marR="0" algn="l" rtl="0">
                        <a:lnSpc>
                          <a:spcPct val="130000"/>
                        </a:lnSpc>
                        <a:spcBef>
                          <a:spcPts val="600"/>
                        </a:spcBef>
                        <a:spcAft>
                          <a:spcPts val="600"/>
                        </a:spcAft>
                        <a:buClr>
                          <a:srgbClr val="000000"/>
                        </a:buClr>
                        <a:buFont typeface="Arial"/>
                      </a:pPr>
                      <a:r>
                        <a:rPr lang="en-US" sz="1600" b="0" i="0" u="none" strike="noStrike" cap="none">
                          <a:solidFill>
                            <a:schemeClr val="accent6"/>
                          </a:solidFill>
                          <a:latin typeface="Josefin Sans"/>
                          <a:ea typeface="Josefin Sans"/>
                          <a:cs typeface="Josefin Sans"/>
                          <a:sym typeface="Arial"/>
                        </a:rPr>
                        <a:t>E7: Thanh toán và in bill hóa đơn</a:t>
                      </a:r>
                    </a:p>
                  </a:txBody>
                  <a:tcPr marL="68580" marR="68580" marT="0" marB="0" anchor="ctr">
                    <a:solidFill>
                      <a:schemeClr val="bg1">
                        <a:lumMod val="95000"/>
                      </a:schemeClr>
                    </a:solidFill>
                  </a:tcPr>
                </a:tc>
                <a:extLst>
                  <a:ext uri="{0D108BD9-81ED-4DB2-BD59-A6C34878D82A}">
                    <a16:rowId xmlns:a16="http://schemas.microsoft.com/office/drawing/2014/main" val="2990341622"/>
                  </a:ext>
                </a:extLst>
              </a:tr>
            </a:tbl>
          </a:graphicData>
        </a:graphic>
      </p:graphicFrame>
    </p:spTree>
    <p:extLst>
      <p:ext uri="{BB962C8B-B14F-4D97-AF65-F5344CB8AC3E}">
        <p14:creationId xmlns:p14="http://schemas.microsoft.com/office/powerpoint/2010/main" val="180042544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552" y="2331706"/>
            <a:ext cx="2762000" cy="572700"/>
          </a:xfrm>
        </p:spPr>
        <p:txBody>
          <a:bodyPr/>
          <a:lstStyle/>
          <a:p>
            <a:pPr algn="just"/>
            <a:r>
              <a:rPr lang="en-US" sz="2400"/>
              <a:t>Giao diện chức năng đ</a:t>
            </a:r>
            <a:r>
              <a:rPr lang="en-US" sz="2400" smtClean="0"/>
              <a:t>ăng </a:t>
            </a:r>
            <a:r>
              <a:rPr lang="en-US" sz="2400"/>
              <a:t>nhập</a:t>
            </a:r>
          </a:p>
        </p:txBody>
      </p:sp>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pic>
        <p:nvPicPr>
          <p:cNvPr id="6" name="Picture 5"/>
          <p:cNvPicPr/>
          <p:nvPr/>
        </p:nvPicPr>
        <p:blipFill>
          <a:blip r:embed="rId2"/>
          <a:stretch>
            <a:fillRect/>
          </a:stretch>
        </p:blipFill>
        <p:spPr>
          <a:xfrm>
            <a:off x="3135312" y="831131"/>
            <a:ext cx="5657215" cy="4146550"/>
          </a:xfrm>
          <a:prstGeom prst="rect">
            <a:avLst/>
          </a:prstGeom>
        </p:spPr>
      </p:pic>
    </p:spTree>
    <p:extLst>
      <p:ext uri="{BB962C8B-B14F-4D97-AF65-F5344CB8AC3E}">
        <p14:creationId xmlns:p14="http://schemas.microsoft.com/office/powerpoint/2010/main" val="2308570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pic>
        <p:nvPicPr>
          <p:cNvPr id="5" name="Picture 4"/>
          <p:cNvPicPr/>
          <p:nvPr/>
        </p:nvPicPr>
        <p:blipFill>
          <a:blip r:embed="rId2"/>
          <a:stretch>
            <a:fillRect/>
          </a:stretch>
        </p:blipFill>
        <p:spPr>
          <a:xfrm>
            <a:off x="833120" y="833120"/>
            <a:ext cx="7477760" cy="4310380"/>
          </a:xfrm>
          <a:prstGeom prst="rect">
            <a:avLst/>
          </a:prstGeom>
        </p:spPr>
      </p:pic>
      <p:sp>
        <p:nvSpPr>
          <p:cNvPr id="2" name="Title 1"/>
          <p:cNvSpPr>
            <a:spLocks noGrp="1"/>
          </p:cNvSpPr>
          <p:nvPr>
            <p:ph type="title"/>
          </p:nvPr>
        </p:nvSpPr>
        <p:spPr>
          <a:xfrm>
            <a:off x="2120248" y="4667969"/>
            <a:ext cx="4903504" cy="548640"/>
          </a:xfrm>
        </p:spPr>
        <p:txBody>
          <a:bodyPr/>
          <a:lstStyle/>
          <a:p>
            <a:r>
              <a:rPr lang="en-US" sz="2400"/>
              <a:t>Giao diện m</a:t>
            </a:r>
            <a:r>
              <a:rPr lang="en-US" sz="2400" smtClean="0"/>
              <a:t>àn </a:t>
            </a:r>
            <a:r>
              <a:rPr lang="en-US" sz="2400"/>
              <a:t>hình bán hàng</a:t>
            </a:r>
          </a:p>
        </p:txBody>
      </p:sp>
    </p:spTree>
    <p:extLst>
      <p:ext uri="{BB962C8B-B14F-4D97-AF65-F5344CB8AC3E}">
        <p14:creationId xmlns:p14="http://schemas.microsoft.com/office/powerpoint/2010/main" val="532221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
                                        </p:tgtEl>
                                        <p:attrNameLst>
                                          <p:attrName>ppt_x</p:attrName>
                                        </p:attrNameLst>
                                      </p:cBhvr>
                                      <p:tavLst>
                                        <p:tav tm="0">
                                          <p:val>
                                            <p:strVal val="ppt_x"/>
                                          </p:val>
                                        </p:tav>
                                        <p:tav tm="100000">
                                          <p:val>
                                            <p:strVal val="ppt_x"/>
                                          </p:val>
                                        </p:tav>
                                      </p:tavLst>
                                    </p:anim>
                                    <p:anim calcmode="lin" valueType="num">
                                      <p:cBhvr additive="base">
                                        <p:cTn id="15" dur="500"/>
                                        <p:tgtEl>
                                          <p:spTgt spid="2"/>
                                        </p:tgtEl>
                                        <p:attrNameLst>
                                          <p:attrName>ppt_y</p:attrName>
                                        </p:attrNameLst>
                                      </p:cBhvr>
                                      <p:tavLst>
                                        <p:tav tm="0">
                                          <p:val>
                                            <p:strVal val="ppt_y"/>
                                          </p:val>
                                        </p:tav>
                                        <p:tav tm="100000">
                                          <p:val>
                                            <p:strVal val="1+ppt_h/2"/>
                                          </p:val>
                                        </p:tav>
                                      </p:tavLst>
                                    </p:anim>
                                    <p:set>
                                      <p:cBhvr>
                                        <p:cTn id="16" dur="1" fill="hold">
                                          <p:stCondLst>
                                            <p:cond delay="499"/>
                                          </p:stCondLst>
                                        </p:cTn>
                                        <p:tgtEl>
                                          <p:spTgt spid="2"/>
                                        </p:tgtEl>
                                        <p:attrNameLst>
                                          <p:attrName>style.visibility</p:attrName>
                                        </p:attrNameLst>
                                      </p:cBhvr>
                                      <p:to>
                                        <p:strVal val="hidden"/>
                                      </p:to>
                                    </p:set>
                                  </p:childTnLst>
                                </p:cTn>
                              </p:par>
                              <p:par>
                                <p:cTn id="17" presetID="2" presetClass="exit" presetSubtype="4" fill="hold" nodeType="withEffect">
                                  <p:stCondLst>
                                    <p:cond delay="0"/>
                                  </p:stCondLst>
                                  <p:childTnLst>
                                    <p:anim calcmode="lin" valueType="num">
                                      <p:cBhvr additive="base">
                                        <p:cTn id="18" dur="500"/>
                                        <p:tgtEl>
                                          <p:spTgt spid="5"/>
                                        </p:tgtEl>
                                        <p:attrNameLst>
                                          <p:attrName>ppt_x</p:attrName>
                                        </p:attrNameLst>
                                      </p:cBhvr>
                                      <p:tavLst>
                                        <p:tav tm="0">
                                          <p:val>
                                            <p:strVal val="ppt_x"/>
                                          </p:val>
                                        </p:tav>
                                        <p:tav tm="100000">
                                          <p:val>
                                            <p:strVal val="ppt_x"/>
                                          </p:val>
                                        </p:tav>
                                      </p:tavLst>
                                    </p:anim>
                                    <p:anim calcmode="lin" valueType="num">
                                      <p:cBhvr additive="base">
                                        <p:cTn id="19" dur="500"/>
                                        <p:tgtEl>
                                          <p:spTgt spid="5"/>
                                        </p:tgtEl>
                                        <p:attrNameLst>
                                          <p:attrName>ppt_y</p:attrName>
                                        </p:attrNameLst>
                                      </p:cBhvr>
                                      <p:tavLst>
                                        <p:tav tm="0">
                                          <p:val>
                                            <p:strVal val="ppt_y"/>
                                          </p:val>
                                        </p:tav>
                                        <p:tav tm="100000">
                                          <p:val>
                                            <p:strVal val="1+ppt_h/2"/>
                                          </p:val>
                                        </p:tav>
                                      </p:tavLst>
                                    </p:anim>
                                    <p:set>
                                      <p:cBhvr>
                                        <p:cTn id="20" dur="1" fill="hold">
                                          <p:stCondLst>
                                            <p:cond delay="499"/>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32" presetClass="emph" presetSubtype="0" fill="hold" grpId="2" nodeType="clickEffect">
                                  <p:stCondLst>
                                    <p:cond delay="0"/>
                                  </p:stCondLst>
                                  <p:childTnLst>
                                    <p:animRot by="120000">
                                      <p:cBhvr>
                                        <p:cTn id="24" dur="100" fill="hold">
                                          <p:stCondLst>
                                            <p:cond delay="0"/>
                                          </p:stCondLst>
                                        </p:cTn>
                                        <p:tgtEl>
                                          <p:spTgt spid="2"/>
                                        </p:tgtEl>
                                        <p:attrNameLst>
                                          <p:attrName>r</p:attrName>
                                        </p:attrNameLst>
                                      </p:cBhvr>
                                    </p:animRot>
                                    <p:animRot by="-240000">
                                      <p:cBhvr>
                                        <p:cTn id="25" dur="200" fill="hold">
                                          <p:stCondLst>
                                            <p:cond delay="200"/>
                                          </p:stCondLst>
                                        </p:cTn>
                                        <p:tgtEl>
                                          <p:spTgt spid="2"/>
                                        </p:tgtEl>
                                        <p:attrNameLst>
                                          <p:attrName>r</p:attrName>
                                        </p:attrNameLst>
                                      </p:cBhvr>
                                    </p:animRot>
                                    <p:animRot by="240000">
                                      <p:cBhvr>
                                        <p:cTn id="26" dur="200" fill="hold">
                                          <p:stCondLst>
                                            <p:cond delay="400"/>
                                          </p:stCondLst>
                                        </p:cTn>
                                        <p:tgtEl>
                                          <p:spTgt spid="2"/>
                                        </p:tgtEl>
                                        <p:attrNameLst>
                                          <p:attrName>r</p:attrName>
                                        </p:attrNameLst>
                                      </p:cBhvr>
                                    </p:animRot>
                                    <p:animRot by="-240000">
                                      <p:cBhvr>
                                        <p:cTn id="27" dur="200" fill="hold">
                                          <p:stCondLst>
                                            <p:cond delay="600"/>
                                          </p:stCondLst>
                                        </p:cTn>
                                        <p:tgtEl>
                                          <p:spTgt spid="2"/>
                                        </p:tgtEl>
                                        <p:attrNameLst>
                                          <p:attrName>r</p:attrName>
                                        </p:attrNameLst>
                                      </p:cBhvr>
                                    </p:animRot>
                                    <p:animRot by="120000">
                                      <p:cBhvr>
                                        <p:cTn id="28" dur="200" fill="hold">
                                          <p:stCondLst>
                                            <p:cond delay="800"/>
                                          </p:stCondLst>
                                        </p:cTn>
                                        <p:tgtEl>
                                          <p:spTgt spid="2"/>
                                        </p:tgtEl>
                                        <p:attrNameLst>
                                          <p:attrName>r</p:attrName>
                                        </p:attrNameLst>
                                      </p:cBhvr>
                                    </p:animRot>
                                  </p:childTnLst>
                                </p:cTn>
                              </p:par>
                              <p:par>
                                <p:cTn id="29" presetID="32" presetClass="emph" presetSubtype="0" fill="hold" nodeType="withEffect">
                                  <p:stCondLst>
                                    <p:cond delay="0"/>
                                  </p:stCondLst>
                                  <p:childTnLst>
                                    <p:animRot by="120000">
                                      <p:cBhvr>
                                        <p:cTn id="30" dur="100" fill="hold">
                                          <p:stCondLst>
                                            <p:cond delay="0"/>
                                          </p:stCondLst>
                                        </p:cTn>
                                        <p:tgtEl>
                                          <p:spTgt spid="5"/>
                                        </p:tgtEl>
                                        <p:attrNameLst>
                                          <p:attrName>r</p:attrName>
                                        </p:attrNameLst>
                                      </p:cBhvr>
                                    </p:animRot>
                                    <p:animRot by="-240000">
                                      <p:cBhvr>
                                        <p:cTn id="31" dur="200" fill="hold">
                                          <p:stCondLst>
                                            <p:cond delay="200"/>
                                          </p:stCondLst>
                                        </p:cTn>
                                        <p:tgtEl>
                                          <p:spTgt spid="5"/>
                                        </p:tgtEl>
                                        <p:attrNameLst>
                                          <p:attrName>r</p:attrName>
                                        </p:attrNameLst>
                                      </p:cBhvr>
                                    </p:animRot>
                                    <p:animRot by="240000">
                                      <p:cBhvr>
                                        <p:cTn id="32" dur="200" fill="hold">
                                          <p:stCondLst>
                                            <p:cond delay="400"/>
                                          </p:stCondLst>
                                        </p:cTn>
                                        <p:tgtEl>
                                          <p:spTgt spid="5"/>
                                        </p:tgtEl>
                                        <p:attrNameLst>
                                          <p:attrName>r</p:attrName>
                                        </p:attrNameLst>
                                      </p:cBhvr>
                                    </p:animRot>
                                    <p:animRot by="-240000">
                                      <p:cBhvr>
                                        <p:cTn id="33" dur="200" fill="hold">
                                          <p:stCondLst>
                                            <p:cond delay="600"/>
                                          </p:stCondLst>
                                        </p:cTn>
                                        <p:tgtEl>
                                          <p:spTgt spid="5"/>
                                        </p:tgtEl>
                                        <p:attrNameLst>
                                          <p:attrName>r</p:attrName>
                                        </p:attrNameLst>
                                      </p:cBhvr>
                                    </p:animRot>
                                    <p:animRot by="120000">
                                      <p:cBhvr>
                                        <p:cTn id="34"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t>
            </a:r>
            <a:r>
              <a:rPr lang="vi-VN" smtClean="0"/>
              <a:t>ô </a:t>
            </a:r>
            <a:r>
              <a:rPr lang="vi-VN"/>
              <a:t>hình thác nước</a:t>
            </a:r>
            <a:endParaRPr lang="en-US"/>
          </a:p>
        </p:txBody>
      </p:sp>
      <p:sp>
        <p:nvSpPr>
          <p:cNvPr id="3" name="Text Placeholder 2"/>
          <p:cNvSpPr>
            <a:spLocks noGrp="1"/>
          </p:cNvSpPr>
          <p:nvPr>
            <p:ph type="body" idx="1"/>
          </p:nvPr>
        </p:nvSpPr>
        <p:spPr>
          <a:xfrm>
            <a:off x="206477" y="1028700"/>
            <a:ext cx="3554362" cy="3778138"/>
          </a:xfrm>
        </p:spPr>
        <p:txBody>
          <a:bodyPr/>
          <a:lstStyle/>
          <a:p>
            <a:r>
              <a:rPr lang="vi-VN" sz="1600" b="1">
                <a:latin typeface="Josefin Sans" panose="020B0604020202020204" charset="0"/>
              </a:rPr>
              <a:t>Mô hình thác nước</a:t>
            </a:r>
            <a:r>
              <a:rPr lang="vi-VN" sz="1600">
                <a:latin typeface="Josefin Sans" panose="020B0604020202020204" charset="0"/>
              </a:rPr>
              <a:t> </a:t>
            </a:r>
            <a:r>
              <a:rPr lang="vi-VN" sz="1600" smtClean="0">
                <a:latin typeface="Josefin Sans" panose="020B0604020202020204" charset="0"/>
              </a:rPr>
              <a:t>là </a:t>
            </a:r>
            <a:r>
              <a:rPr lang="vi-VN" sz="1600">
                <a:latin typeface="Josefin Sans" panose="020B0604020202020204" charset="0"/>
              </a:rPr>
              <a:t>một mô hình của quy trình </a:t>
            </a:r>
            <a:r>
              <a:rPr lang="vi-VN" sz="1600">
                <a:latin typeface="Josefin Sans" panose="020B0604020202020204" charset="0"/>
                <a:hlinkClick r:id="rId2" tooltip="Phát triển phần mềm"/>
              </a:rPr>
              <a:t>phát triển phần mềm</a:t>
            </a:r>
            <a:r>
              <a:rPr lang="vi-VN" sz="1600">
                <a:latin typeface="Josefin Sans" panose="020B0604020202020204" charset="0"/>
              </a:rPr>
              <a:t>, trong đó quy trình phát triển trông giống như một dòng chảy, với các pha được thực hiện theo trật tự nghiêm ngặt và không có sự quay lui hay nhảy vượt pha là: phân tích yêu cầu, thiết kế, triển khai thực hiện, kiểm thử, liên kết và bảo trì. </a:t>
            </a:r>
            <a:endParaRPr lang="en-US" sz="1600" smtClean="0">
              <a:latin typeface="Josefin Sans" panose="020B0604020202020204" charset="0"/>
            </a:endParaRPr>
          </a:p>
          <a:p>
            <a:r>
              <a:rPr lang="vi-VN" sz="1600">
                <a:latin typeface="Josefin Sans" panose="020B0604020202020204" charset="0"/>
              </a:rPr>
              <a:t>Theo mô hình thác nước, người phát triển phải thực hiện từng giai đoạn theo thứ tự nghiêm ngặt</a:t>
            </a:r>
            <a:endParaRPr lang="en-US" sz="1600">
              <a:latin typeface="Josefin Sans" panose="020B0604020202020204" charset="0"/>
            </a:endParaRPr>
          </a:p>
        </p:txBody>
      </p:sp>
      <p:pic>
        <p:nvPicPr>
          <p:cNvPr id="4" name="Picture 3"/>
          <p:cNvPicPr>
            <a:picLocks noChangeAspect="1"/>
          </p:cNvPicPr>
          <p:nvPr/>
        </p:nvPicPr>
        <p:blipFill>
          <a:blip r:embed="rId3"/>
          <a:stretch>
            <a:fillRect/>
          </a:stretch>
        </p:blipFill>
        <p:spPr>
          <a:xfrm>
            <a:off x="3672348" y="1028700"/>
            <a:ext cx="5471652" cy="3778138"/>
          </a:xfrm>
          <a:prstGeom prst="rect">
            <a:avLst/>
          </a:prstGeom>
        </p:spPr>
      </p:pic>
    </p:spTree>
    <p:extLst>
      <p:ext uri="{BB962C8B-B14F-4D97-AF65-F5344CB8AC3E}">
        <p14:creationId xmlns:p14="http://schemas.microsoft.com/office/powerpoint/2010/main" val="2952186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down)">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down)">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615950" y="760010"/>
            <a:ext cx="7912100" cy="4383489"/>
          </a:xfrm>
          <a:prstGeom prst="rect">
            <a:avLst/>
          </a:prstGeom>
        </p:spPr>
      </p:pic>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sp>
        <p:nvSpPr>
          <p:cNvPr id="2" name="Title 1"/>
          <p:cNvSpPr>
            <a:spLocks noGrp="1"/>
          </p:cNvSpPr>
          <p:nvPr>
            <p:ph type="title"/>
          </p:nvPr>
        </p:nvSpPr>
        <p:spPr>
          <a:xfrm>
            <a:off x="5080" y="4667969"/>
            <a:ext cx="9133840" cy="548640"/>
          </a:xfrm>
        </p:spPr>
        <p:txBody>
          <a:bodyPr/>
          <a:lstStyle/>
          <a:p>
            <a:r>
              <a:rPr lang="en-US" sz="2400"/>
              <a:t>Giao diện </a:t>
            </a:r>
            <a:r>
              <a:rPr lang="en-US" sz="2400" smtClean="0"/>
              <a:t>màn </a:t>
            </a:r>
            <a:r>
              <a:rPr lang="en-US" sz="2400"/>
              <a:t>hình giỏ hàng và quét mã vạch sản phẩm.</a:t>
            </a:r>
            <a:br>
              <a:rPr lang="en-US" sz="2400"/>
            </a:br>
            <a:endParaRPr lang="en-US" sz="2400"/>
          </a:p>
        </p:txBody>
      </p:sp>
    </p:spTree>
    <p:extLst>
      <p:ext uri="{BB962C8B-B14F-4D97-AF65-F5344CB8AC3E}">
        <p14:creationId xmlns:p14="http://schemas.microsoft.com/office/powerpoint/2010/main" val="13814505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2" nodeType="clickEffect">
                                  <p:stCondLst>
                                    <p:cond delay="0"/>
                                  </p:stCondLst>
                                  <p:childTnLst>
                                    <p:animRot by="120000">
                                      <p:cBhvr>
                                        <p:cTn id="17" dur="100" fill="hold">
                                          <p:stCondLst>
                                            <p:cond delay="0"/>
                                          </p:stCondLst>
                                        </p:cTn>
                                        <p:tgtEl>
                                          <p:spTgt spid="2"/>
                                        </p:tgtEl>
                                        <p:attrNameLst>
                                          <p:attrName>r</p:attrName>
                                        </p:attrNameLst>
                                      </p:cBhvr>
                                    </p:animRot>
                                    <p:animRot by="-240000">
                                      <p:cBhvr>
                                        <p:cTn id="18" dur="200" fill="hold">
                                          <p:stCondLst>
                                            <p:cond delay="200"/>
                                          </p:stCondLst>
                                        </p:cTn>
                                        <p:tgtEl>
                                          <p:spTgt spid="2"/>
                                        </p:tgtEl>
                                        <p:attrNameLst>
                                          <p:attrName>r</p:attrName>
                                        </p:attrNameLst>
                                      </p:cBhvr>
                                    </p:animRot>
                                    <p:animRot by="240000">
                                      <p:cBhvr>
                                        <p:cTn id="19" dur="200" fill="hold">
                                          <p:stCondLst>
                                            <p:cond delay="400"/>
                                          </p:stCondLst>
                                        </p:cTn>
                                        <p:tgtEl>
                                          <p:spTgt spid="2"/>
                                        </p:tgtEl>
                                        <p:attrNameLst>
                                          <p:attrName>r</p:attrName>
                                        </p:attrNameLst>
                                      </p:cBhvr>
                                    </p:animRot>
                                    <p:animRot by="-240000">
                                      <p:cBhvr>
                                        <p:cTn id="20" dur="200" fill="hold">
                                          <p:stCondLst>
                                            <p:cond delay="600"/>
                                          </p:stCondLst>
                                        </p:cTn>
                                        <p:tgtEl>
                                          <p:spTgt spid="2"/>
                                        </p:tgtEl>
                                        <p:attrNameLst>
                                          <p:attrName>r</p:attrName>
                                        </p:attrNameLst>
                                      </p:cBhvr>
                                    </p:animRot>
                                    <p:animRot by="120000">
                                      <p:cBhvr>
                                        <p:cTn id="21" dur="200" fill="hold">
                                          <p:stCondLst>
                                            <p:cond delay="800"/>
                                          </p:stCondLst>
                                        </p:cTn>
                                        <p:tgtEl>
                                          <p:spTgt spid="2"/>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3"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heel(1)">
                                      <p:cBhvr>
                                        <p:cTn id="26" dur="2000"/>
                                        <p:tgtEl>
                                          <p:spTgt spid="2"/>
                                        </p:tgtEl>
                                      </p:cBhvr>
                                    </p:animEffect>
                                  </p:childTnLst>
                                </p:cTn>
                              </p:par>
                              <p:par>
                                <p:cTn id="27" presetID="21" presetClass="entr" presetSubtype="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699135" y="760009"/>
            <a:ext cx="7745730" cy="4383491"/>
          </a:xfrm>
          <a:prstGeom prst="rect">
            <a:avLst/>
          </a:prstGeom>
        </p:spPr>
      </p:pic>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sp>
        <p:nvSpPr>
          <p:cNvPr id="2" name="Title 1"/>
          <p:cNvSpPr>
            <a:spLocks noGrp="1"/>
          </p:cNvSpPr>
          <p:nvPr>
            <p:ph type="title"/>
          </p:nvPr>
        </p:nvSpPr>
        <p:spPr>
          <a:xfrm>
            <a:off x="5080" y="4667969"/>
            <a:ext cx="9133840" cy="548640"/>
          </a:xfrm>
        </p:spPr>
        <p:txBody>
          <a:bodyPr/>
          <a:lstStyle/>
          <a:p>
            <a:r>
              <a:rPr lang="en-US" sz="2400"/>
              <a:t>Giao diện màn hình d</a:t>
            </a:r>
            <a:r>
              <a:rPr lang="en-US" sz="2400" smtClean="0"/>
              <a:t>anh </a:t>
            </a:r>
            <a:r>
              <a:rPr lang="en-US" sz="2400"/>
              <a:t>sách phiếu nhập</a:t>
            </a:r>
          </a:p>
        </p:txBody>
      </p:sp>
    </p:spTree>
    <p:extLst>
      <p:ext uri="{BB962C8B-B14F-4D97-AF65-F5344CB8AC3E}">
        <p14:creationId xmlns:p14="http://schemas.microsoft.com/office/powerpoint/2010/main" val="121495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658495" y="760009"/>
            <a:ext cx="7827010" cy="4383491"/>
          </a:xfrm>
          <a:prstGeom prst="rect">
            <a:avLst/>
          </a:prstGeom>
        </p:spPr>
      </p:pic>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sp>
        <p:nvSpPr>
          <p:cNvPr id="2" name="Title 1"/>
          <p:cNvSpPr>
            <a:spLocks noGrp="1"/>
          </p:cNvSpPr>
          <p:nvPr>
            <p:ph type="title"/>
          </p:nvPr>
        </p:nvSpPr>
        <p:spPr>
          <a:xfrm>
            <a:off x="5080" y="4495249"/>
            <a:ext cx="9133840" cy="548640"/>
          </a:xfrm>
        </p:spPr>
        <p:txBody>
          <a:bodyPr/>
          <a:lstStyle/>
          <a:p>
            <a:r>
              <a:rPr lang="en-US" sz="2400"/>
              <a:t>Giao diện màn hình quản lý khách hàng thân thiết</a:t>
            </a:r>
          </a:p>
        </p:txBody>
      </p:sp>
    </p:spTree>
    <p:extLst>
      <p:ext uri="{BB962C8B-B14F-4D97-AF65-F5344CB8AC3E}">
        <p14:creationId xmlns:p14="http://schemas.microsoft.com/office/powerpoint/2010/main" val="190608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2" nodeType="clickEffect">
                                  <p:stCondLst>
                                    <p:cond delay="0"/>
                                  </p:stCondLst>
                                  <p:childTnLst>
                                    <p:animRot by="120000">
                                      <p:cBhvr>
                                        <p:cTn id="17" dur="100" fill="hold">
                                          <p:stCondLst>
                                            <p:cond delay="0"/>
                                          </p:stCondLst>
                                        </p:cTn>
                                        <p:tgtEl>
                                          <p:spTgt spid="2"/>
                                        </p:tgtEl>
                                        <p:attrNameLst>
                                          <p:attrName>r</p:attrName>
                                        </p:attrNameLst>
                                      </p:cBhvr>
                                    </p:animRot>
                                    <p:animRot by="-240000">
                                      <p:cBhvr>
                                        <p:cTn id="18" dur="200" fill="hold">
                                          <p:stCondLst>
                                            <p:cond delay="200"/>
                                          </p:stCondLst>
                                        </p:cTn>
                                        <p:tgtEl>
                                          <p:spTgt spid="2"/>
                                        </p:tgtEl>
                                        <p:attrNameLst>
                                          <p:attrName>r</p:attrName>
                                        </p:attrNameLst>
                                      </p:cBhvr>
                                    </p:animRot>
                                    <p:animRot by="240000">
                                      <p:cBhvr>
                                        <p:cTn id="19" dur="200" fill="hold">
                                          <p:stCondLst>
                                            <p:cond delay="400"/>
                                          </p:stCondLst>
                                        </p:cTn>
                                        <p:tgtEl>
                                          <p:spTgt spid="2"/>
                                        </p:tgtEl>
                                        <p:attrNameLst>
                                          <p:attrName>r</p:attrName>
                                        </p:attrNameLst>
                                      </p:cBhvr>
                                    </p:animRot>
                                    <p:animRot by="-240000">
                                      <p:cBhvr>
                                        <p:cTn id="20" dur="200" fill="hold">
                                          <p:stCondLst>
                                            <p:cond delay="600"/>
                                          </p:stCondLst>
                                        </p:cTn>
                                        <p:tgtEl>
                                          <p:spTgt spid="2"/>
                                        </p:tgtEl>
                                        <p:attrNameLst>
                                          <p:attrName>r</p:attrName>
                                        </p:attrNameLst>
                                      </p:cBhvr>
                                    </p:animRot>
                                    <p:animRot by="120000">
                                      <p:cBhvr>
                                        <p:cTn id="21" dur="200" fill="hold">
                                          <p:stCondLst>
                                            <p:cond delay="800"/>
                                          </p:stCondLst>
                                        </p:cTn>
                                        <p:tgtEl>
                                          <p:spTgt spid="2"/>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3"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par>
                                <p:cTn id="27" presetID="22" presetClass="entr" presetSubtype="4"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664527" y="760009"/>
            <a:ext cx="7814946" cy="4383491"/>
          </a:xfrm>
          <a:prstGeom prst="rect">
            <a:avLst/>
          </a:prstGeom>
        </p:spPr>
      </p:pic>
      <p:sp>
        <p:nvSpPr>
          <p:cNvPr id="3" name="Subtitle 2"/>
          <p:cNvSpPr>
            <a:spLocks noGrp="1"/>
          </p:cNvSpPr>
          <p:nvPr>
            <p:ph type="subTitle" idx="1"/>
          </p:nvPr>
        </p:nvSpPr>
        <p:spPr>
          <a:xfrm>
            <a:off x="906780" y="377511"/>
            <a:ext cx="5626100" cy="382500"/>
          </a:xfrm>
        </p:spPr>
        <p:txBody>
          <a:bodyPr/>
          <a:lstStyle/>
          <a:p>
            <a:r>
              <a:rPr lang="en-US" smtClean="0"/>
              <a:t>Giao diện chính của chương trình</a:t>
            </a:r>
            <a:endParaRPr lang="en-US"/>
          </a:p>
        </p:txBody>
      </p:sp>
      <p:sp>
        <p:nvSpPr>
          <p:cNvPr id="2" name="Title 1"/>
          <p:cNvSpPr>
            <a:spLocks noGrp="1"/>
          </p:cNvSpPr>
          <p:nvPr>
            <p:ph type="title"/>
          </p:nvPr>
        </p:nvSpPr>
        <p:spPr>
          <a:xfrm>
            <a:off x="5080" y="4594860"/>
            <a:ext cx="9133840" cy="548640"/>
          </a:xfrm>
        </p:spPr>
        <p:txBody>
          <a:bodyPr/>
          <a:lstStyle/>
          <a:p>
            <a:r>
              <a:rPr lang="en-US" sz="2400"/>
              <a:t>Giao diện màn hình tạo báo cáo thống kê</a:t>
            </a:r>
          </a:p>
        </p:txBody>
      </p:sp>
    </p:spTree>
    <p:extLst>
      <p:ext uri="{BB962C8B-B14F-4D97-AF65-F5344CB8AC3E}">
        <p14:creationId xmlns:p14="http://schemas.microsoft.com/office/powerpoint/2010/main" val="3745358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2" presetClass="emph" presetSubtype="0" fill="hold" grpId="2" nodeType="clickEffect">
                                  <p:stCondLst>
                                    <p:cond delay="0"/>
                                  </p:stCondLst>
                                  <p:childTnLst>
                                    <p:animRot by="120000">
                                      <p:cBhvr>
                                        <p:cTn id="17" dur="100" fill="hold">
                                          <p:stCondLst>
                                            <p:cond delay="0"/>
                                          </p:stCondLst>
                                        </p:cTn>
                                        <p:tgtEl>
                                          <p:spTgt spid="2"/>
                                        </p:tgtEl>
                                        <p:attrNameLst>
                                          <p:attrName>r</p:attrName>
                                        </p:attrNameLst>
                                      </p:cBhvr>
                                    </p:animRot>
                                    <p:animRot by="-240000">
                                      <p:cBhvr>
                                        <p:cTn id="18" dur="200" fill="hold">
                                          <p:stCondLst>
                                            <p:cond delay="200"/>
                                          </p:stCondLst>
                                        </p:cTn>
                                        <p:tgtEl>
                                          <p:spTgt spid="2"/>
                                        </p:tgtEl>
                                        <p:attrNameLst>
                                          <p:attrName>r</p:attrName>
                                        </p:attrNameLst>
                                      </p:cBhvr>
                                    </p:animRot>
                                    <p:animRot by="240000">
                                      <p:cBhvr>
                                        <p:cTn id="19" dur="200" fill="hold">
                                          <p:stCondLst>
                                            <p:cond delay="400"/>
                                          </p:stCondLst>
                                        </p:cTn>
                                        <p:tgtEl>
                                          <p:spTgt spid="2"/>
                                        </p:tgtEl>
                                        <p:attrNameLst>
                                          <p:attrName>r</p:attrName>
                                        </p:attrNameLst>
                                      </p:cBhvr>
                                    </p:animRot>
                                    <p:animRot by="-240000">
                                      <p:cBhvr>
                                        <p:cTn id="20" dur="200" fill="hold">
                                          <p:stCondLst>
                                            <p:cond delay="600"/>
                                          </p:stCondLst>
                                        </p:cTn>
                                        <p:tgtEl>
                                          <p:spTgt spid="2"/>
                                        </p:tgtEl>
                                        <p:attrNameLst>
                                          <p:attrName>r</p:attrName>
                                        </p:attrNameLst>
                                      </p:cBhvr>
                                    </p:animRot>
                                    <p:animRot by="120000">
                                      <p:cBhvr>
                                        <p:cTn id="21" dur="200" fill="hold">
                                          <p:stCondLst>
                                            <p:cond delay="800"/>
                                          </p:stCondLst>
                                        </p:cTn>
                                        <p:tgtEl>
                                          <p:spTgt spid="2"/>
                                        </p:tgtEl>
                                        <p:attrNameLst>
                                          <p:attrName>r</p:attrName>
                                        </p:attrNameLst>
                                      </p:cBhvr>
                                    </p:animRo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3"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par>
                                <p:cTn id="27" presetID="22" presetClass="entr" presetSubtype="4"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2" grpId="3"/>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335281" y="2160600"/>
            <a:ext cx="8473439" cy="822300"/>
          </a:xfrm>
          <a:prstGeom prst="rect">
            <a:avLst/>
          </a:prstGeom>
        </p:spPr>
        <p:txBody>
          <a:bodyPr spcFirstLastPara="1" wrap="square" lIns="91425" tIns="91425" rIns="91425" bIns="91425" anchor="ctr" anchorCtr="0">
            <a:noAutofit/>
          </a:bodyPr>
          <a:lstStyle/>
          <a:p>
            <a:pPr lvl="0"/>
            <a:r>
              <a:rPr lang="en-US"/>
              <a:t>Kết luận</a:t>
            </a:r>
          </a:p>
        </p:txBody>
      </p:sp>
      <p:sp>
        <p:nvSpPr>
          <p:cNvPr id="499" name="Google Shape;499;p3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05</a:t>
            </a:r>
            <a:endParaRPr/>
          </a:p>
        </p:txBody>
      </p:sp>
    </p:spTree>
    <p:extLst>
      <p:ext uri="{BB962C8B-B14F-4D97-AF65-F5344CB8AC3E}">
        <p14:creationId xmlns:p14="http://schemas.microsoft.com/office/powerpoint/2010/main" val="83410292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wheel(1)">
                                      <p:cBhvr>
                                        <p:cTn id="7" dur="20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8"/>
                                        </p:tgtEl>
                                        <p:attrNameLst>
                                          <p:attrName>style.visibility</p:attrName>
                                        </p:attrNameLst>
                                      </p:cBhvr>
                                      <p:to>
                                        <p:strVal val="visible"/>
                                      </p:to>
                                    </p:set>
                                    <p:animEffect transition="in" filter="fade">
                                      <p:cBhvr>
                                        <p:cTn id="12" dur="1000"/>
                                        <p:tgtEl>
                                          <p:spTgt spid="498"/>
                                        </p:tgtEl>
                                      </p:cBhvr>
                                    </p:animEffect>
                                    <p:anim calcmode="lin" valueType="num">
                                      <p:cBhvr>
                                        <p:cTn id="13" dur="1000" fill="hold"/>
                                        <p:tgtEl>
                                          <p:spTgt spid="498"/>
                                        </p:tgtEl>
                                        <p:attrNameLst>
                                          <p:attrName>ppt_x</p:attrName>
                                        </p:attrNameLst>
                                      </p:cBhvr>
                                      <p:tavLst>
                                        <p:tav tm="0">
                                          <p:val>
                                            <p:strVal val="#ppt_x"/>
                                          </p:val>
                                        </p:tav>
                                        <p:tav tm="100000">
                                          <p:val>
                                            <p:strVal val="#ppt_x"/>
                                          </p:val>
                                        </p:tav>
                                      </p:tavLst>
                                    </p:anim>
                                    <p:anim calcmode="lin" valueType="num">
                                      <p:cBhvr>
                                        <p:cTn id="14" dur="1000" fill="hold"/>
                                        <p:tgtEl>
                                          <p:spTgt spid="4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7208733" y="2631281"/>
            <a:ext cx="2011854" cy="2548349"/>
          </a:xfrm>
          <a:prstGeom prst="rect">
            <a:avLst/>
          </a:prstGeom>
        </p:spPr>
      </p:pic>
      <p:sp>
        <p:nvSpPr>
          <p:cNvPr id="3" name="Subtitle 2"/>
          <p:cNvSpPr>
            <a:spLocks noGrp="1"/>
          </p:cNvSpPr>
          <p:nvPr>
            <p:ph type="subTitle" idx="1"/>
          </p:nvPr>
        </p:nvSpPr>
        <p:spPr/>
        <p:txBody>
          <a:bodyPr/>
          <a:lstStyle/>
          <a:p>
            <a:r>
              <a:rPr lang="en-US"/>
              <a:t>Kết </a:t>
            </a:r>
            <a:r>
              <a:rPr lang="en-US" smtClean="0"/>
              <a:t>luận</a:t>
            </a:r>
            <a:endParaRPr lang="en-US"/>
          </a:p>
        </p:txBody>
      </p:sp>
      <p:sp>
        <p:nvSpPr>
          <p:cNvPr id="20" name="Google Shape;1071;p27"/>
          <p:cNvSpPr txBox="1"/>
          <p:nvPr/>
        </p:nvSpPr>
        <p:spPr>
          <a:xfrm>
            <a:off x="648362" y="760409"/>
            <a:ext cx="6163917" cy="1531221"/>
          </a:xfrm>
          <a:prstGeom prst="rect">
            <a:avLst/>
          </a:prstGeom>
          <a:noFill/>
          <a:ln>
            <a:noFill/>
          </a:ln>
        </p:spPr>
        <p:txBody>
          <a:bodyPr spcFirstLastPara="1" wrap="square" lIns="0" tIns="6350" rIns="0" bIns="0" anchor="t" anchorCtr="0">
            <a:noAutofit/>
          </a:bodyPr>
          <a:lstStyle/>
          <a:p>
            <a:pPr>
              <a:spcBef>
                <a:spcPts val="600"/>
              </a:spcBef>
              <a:spcAft>
                <a:spcPts val="600"/>
              </a:spcAft>
            </a:pPr>
            <a:r>
              <a:rPr lang="en-US" sz="1600" b="1" smtClean="0">
                <a:solidFill>
                  <a:schemeClr val="accent6"/>
                </a:solidFill>
                <a:latin typeface="Josefin Sans"/>
                <a:ea typeface="Josefin Sans"/>
                <a:cs typeface="Josefin Sans"/>
              </a:rPr>
              <a:t>	Kết </a:t>
            </a:r>
            <a:r>
              <a:rPr lang="en-US" sz="1600" b="1">
                <a:solidFill>
                  <a:schemeClr val="accent6"/>
                </a:solidFill>
                <a:latin typeface="Josefin Sans"/>
                <a:ea typeface="Josefin Sans"/>
                <a:cs typeface="Josefin Sans"/>
              </a:rPr>
              <a:t>quả đạt được</a:t>
            </a:r>
          </a:p>
          <a:p>
            <a:pPr marL="285750" lvl="2"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Hoàn thiện đầy đủ chức năng cơ bản của một phần mềm</a:t>
            </a:r>
          </a:p>
          <a:p>
            <a:pPr marL="285750"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Giao diện chương trình thân thiện, dễ sử dụng, trực quan và linh hoạt</a:t>
            </a:r>
          </a:p>
          <a:p>
            <a:pPr>
              <a:spcBef>
                <a:spcPts val="600"/>
              </a:spcBef>
              <a:spcAft>
                <a:spcPts val="600"/>
              </a:spcAft>
            </a:pPr>
            <a:r>
              <a:rPr lang="en-US" sz="1600">
                <a:solidFill>
                  <a:schemeClr val="accent6"/>
                </a:solidFill>
                <a:latin typeface="Josefin Sans"/>
                <a:ea typeface="Josefin Sans"/>
                <a:cs typeface="Josefin Sans"/>
              </a:rPr>
              <a:t> </a:t>
            </a:r>
            <a:endParaRPr sz="1600">
              <a:solidFill>
                <a:schemeClr val="accent6"/>
              </a:solidFill>
              <a:latin typeface="Josefin Sans"/>
              <a:ea typeface="Josefin Sans"/>
              <a:cs typeface="Josefin Sans"/>
              <a:sym typeface="EB Garamond"/>
            </a:endParaRPr>
          </a:p>
        </p:txBody>
      </p:sp>
      <p:grpSp>
        <p:nvGrpSpPr>
          <p:cNvPr id="33" name="Group 32"/>
          <p:cNvGrpSpPr/>
          <p:nvPr/>
        </p:nvGrpSpPr>
        <p:grpSpPr>
          <a:xfrm>
            <a:off x="7208733" y="1091663"/>
            <a:ext cx="1419552" cy="868711"/>
            <a:chOff x="433658" y="1818236"/>
            <a:chExt cx="1419552" cy="868711"/>
          </a:xfrm>
        </p:grpSpPr>
        <p:sp>
          <p:nvSpPr>
            <p:cNvPr id="30" name="Google Shape;1081;p27"/>
            <p:cNvSpPr/>
            <p:nvPr/>
          </p:nvSpPr>
          <p:spPr>
            <a:xfrm>
              <a:off x="433658" y="1818236"/>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82;p27"/>
            <p:cNvSpPr/>
            <p:nvPr/>
          </p:nvSpPr>
          <p:spPr>
            <a:xfrm>
              <a:off x="785808" y="2050761"/>
              <a:ext cx="1067402" cy="636186"/>
            </a:xfrm>
            <a:custGeom>
              <a:avLst/>
              <a:gdLst/>
              <a:ahLst/>
              <a:cxnLst/>
              <a:rect l="l" t="t" r="r" b="b"/>
              <a:pathLst>
                <a:path w="35870" h="21379" extrusionOk="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071;p27"/>
          <p:cNvSpPr txBox="1"/>
          <p:nvPr/>
        </p:nvSpPr>
        <p:spPr>
          <a:xfrm>
            <a:off x="648361" y="2093929"/>
            <a:ext cx="6857339" cy="1531221"/>
          </a:xfrm>
          <a:prstGeom prst="rect">
            <a:avLst/>
          </a:prstGeom>
          <a:noFill/>
          <a:ln>
            <a:noFill/>
          </a:ln>
        </p:spPr>
        <p:txBody>
          <a:bodyPr spcFirstLastPara="1" wrap="square" lIns="0" tIns="6350" rIns="0" bIns="0" anchor="t" anchorCtr="0">
            <a:noAutofit/>
          </a:bodyPr>
          <a:lstStyle/>
          <a:p>
            <a:pPr>
              <a:spcBef>
                <a:spcPts val="600"/>
              </a:spcBef>
              <a:spcAft>
                <a:spcPts val="600"/>
              </a:spcAft>
            </a:pPr>
            <a:r>
              <a:rPr lang="en-US" sz="1600" b="1" smtClean="0">
                <a:solidFill>
                  <a:schemeClr val="accent6"/>
                </a:solidFill>
                <a:latin typeface="Josefin Sans"/>
                <a:ea typeface="Josefin Sans"/>
                <a:cs typeface="Josefin Sans"/>
              </a:rPr>
              <a:t>	Hạn </a:t>
            </a:r>
            <a:r>
              <a:rPr lang="en-US" sz="1600" b="1">
                <a:solidFill>
                  <a:schemeClr val="accent6"/>
                </a:solidFill>
                <a:latin typeface="Josefin Sans"/>
                <a:ea typeface="Josefin Sans"/>
                <a:cs typeface="Josefin Sans"/>
              </a:rPr>
              <a:t>chế đề tài</a:t>
            </a:r>
          </a:p>
          <a:p>
            <a:pPr marL="285750"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Kiến thức thực tế và kiến thức lập trình còn hạn chế, nên tính chuyên nghiệp của chương trình còn chưa cao</a:t>
            </a:r>
          </a:p>
          <a:p>
            <a:pPr marL="285750"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Chương trình chưa thực sự đầy đủ các tinh năng như mong muốn  </a:t>
            </a:r>
            <a:endParaRPr sz="1600">
              <a:solidFill>
                <a:schemeClr val="accent6"/>
              </a:solidFill>
              <a:latin typeface="Josefin Sans"/>
              <a:ea typeface="Josefin Sans"/>
              <a:cs typeface="Josefin Sans"/>
              <a:sym typeface="EB Garamond"/>
            </a:endParaRPr>
          </a:p>
        </p:txBody>
      </p:sp>
      <p:sp>
        <p:nvSpPr>
          <p:cNvPr id="36" name="Google Shape;1071;p27"/>
          <p:cNvSpPr txBox="1"/>
          <p:nvPr/>
        </p:nvSpPr>
        <p:spPr>
          <a:xfrm>
            <a:off x="701701" y="3427449"/>
            <a:ext cx="6163917" cy="1531221"/>
          </a:xfrm>
          <a:prstGeom prst="rect">
            <a:avLst/>
          </a:prstGeom>
          <a:noFill/>
          <a:ln>
            <a:noFill/>
          </a:ln>
        </p:spPr>
        <p:txBody>
          <a:bodyPr spcFirstLastPara="1" wrap="square" lIns="0" tIns="6350" rIns="0" bIns="0" anchor="t" anchorCtr="0">
            <a:noAutofit/>
          </a:bodyPr>
          <a:lstStyle/>
          <a:p>
            <a:pPr>
              <a:spcBef>
                <a:spcPts val="600"/>
              </a:spcBef>
              <a:spcAft>
                <a:spcPts val="600"/>
              </a:spcAft>
            </a:pPr>
            <a:r>
              <a:rPr lang="en-US" sz="1600" b="1" smtClean="0">
                <a:solidFill>
                  <a:schemeClr val="accent6"/>
                </a:solidFill>
                <a:latin typeface="Josefin Sans"/>
                <a:ea typeface="Josefin Sans"/>
                <a:cs typeface="Josefin Sans"/>
              </a:rPr>
              <a:t>	Hướng </a:t>
            </a:r>
            <a:r>
              <a:rPr lang="en-US" sz="1600" b="1">
                <a:solidFill>
                  <a:schemeClr val="accent6"/>
                </a:solidFill>
                <a:latin typeface="Josefin Sans"/>
                <a:ea typeface="Josefin Sans"/>
                <a:cs typeface="Josefin Sans"/>
              </a:rPr>
              <a:t>phát triển</a:t>
            </a:r>
          </a:p>
          <a:p>
            <a:pPr marL="285750" lvl="0"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Thiết kế chương trình và chỉnh sửa giao diện mang tính chuyên nghiệp hơn</a:t>
            </a:r>
          </a:p>
          <a:p>
            <a:pPr marL="285750" lvl="0" indent="-285750">
              <a:spcBef>
                <a:spcPts val="600"/>
              </a:spcBef>
              <a:spcAft>
                <a:spcPts val="600"/>
              </a:spcAft>
              <a:buFont typeface="Arial" panose="020B0604020202020204" pitchFamily="34" charset="0"/>
              <a:buChar char="•"/>
            </a:pPr>
            <a:r>
              <a:rPr lang="en-US" sz="1600">
                <a:solidFill>
                  <a:schemeClr val="accent6"/>
                </a:solidFill>
                <a:latin typeface="Josefin Sans"/>
                <a:ea typeface="Josefin Sans"/>
                <a:cs typeface="Josefin Sans"/>
              </a:rPr>
              <a:t>Tìm hiểu các biện pháp bảo mật cho ứng dụng quản lý, từ đó áp dụng cho chương trình</a:t>
            </a:r>
          </a:p>
          <a:p>
            <a:pPr>
              <a:spcBef>
                <a:spcPts val="600"/>
              </a:spcBef>
              <a:spcAft>
                <a:spcPts val="600"/>
              </a:spcAft>
            </a:pPr>
            <a:r>
              <a:rPr lang="en-US" sz="1600" smtClean="0">
                <a:solidFill>
                  <a:schemeClr val="accent6"/>
                </a:solidFill>
                <a:latin typeface="Josefin Sans"/>
                <a:ea typeface="Josefin Sans"/>
                <a:cs typeface="Josefin Sans"/>
              </a:rPr>
              <a:t> </a:t>
            </a:r>
            <a:endParaRPr sz="1600">
              <a:solidFill>
                <a:schemeClr val="accent6"/>
              </a:solidFill>
              <a:latin typeface="Josefin Sans"/>
              <a:ea typeface="Josefin Sans"/>
              <a:cs typeface="Josefin Sans"/>
              <a:sym typeface="EB Garamond"/>
            </a:endParaRPr>
          </a:p>
        </p:txBody>
      </p:sp>
    </p:spTree>
    <p:extLst>
      <p:ext uri="{BB962C8B-B14F-4D97-AF65-F5344CB8AC3E}">
        <p14:creationId xmlns:p14="http://schemas.microsoft.com/office/powerpoint/2010/main" val="22634510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randombar(horizontal)">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P spid="3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8" name="Google Shape;290;p35"/>
          <p:cNvSpPr txBox="1">
            <a:spLocks/>
          </p:cNvSpPr>
          <p:nvPr/>
        </p:nvSpPr>
        <p:spPr>
          <a:xfrm>
            <a:off x="1275150" y="2325550"/>
            <a:ext cx="6593700" cy="13806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lgn="ctr">
              <a:lnSpc>
                <a:spcPct val="100000"/>
              </a:lnSpc>
              <a:buClr>
                <a:schemeClr val="accent6"/>
              </a:buClr>
              <a:buSzPts val="6000"/>
              <a:buNone/>
            </a:pPr>
            <a:r>
              <a:rPr lang="en-US" sz="4000" b="1">
                <a:solidFill>
                  <a:schemeClr val="accent6"/>
                </a:solidFill>
                <a:latin typeface="Josefin Sans"/>
                <a:ea typeface="Josefin Sans"/>
                <a:cs typeface="Josefin Sans"/>
                <a:sym typeface="Josefin Sans"/>
              </a:rPr>
              <a:t>CẢM ƠN CÔ VÀ CÁC BẠN ĐÃ LẮNG NGHE</a:t>
            </a:r>
            <a:endParaRPr lang="en-US" sz="4000" b="1" dirty="0">
              <a:solidFill>
                <a:schemeClr val="accent6"/>
              </a:solidFill>
              <a:latin typeface="Josefin Sans"/>
              <a:ea typeface="Josefin Sans"/>
              <a:cs typeface="Josefin Sans"/>
              <a:sym typeface="Josefin Sans"/>
            </a:endParaRPr>
          </a:p>
        </p:txBody>
      </p:sp>
      <p:sp>
        <p:nvSpPr>
          <p:cNvPr id="26" name="Google Shape;289;p35"/>
          <p:cNvSpPr txBox="1">
            <a:spLocks/>
          </p:cNvSpPr>
          <p:nvPr/>
        </p:nvSpPr>
        <p:spPr>
          <a:xfrm>
            <a:off x="1275150" y="1522438"/>
            <a:ext cx="6593700" cy="747600"/>
          </a:xfrm>
          <a:prstGeom prst="rect">
            <a:avLst/>
          </a:prstGeom>
          <a:noFill/>
          <a:ln>
            <a:noFill/>
          </a:ln>
        </p:spPr>
        <p:txBody>
          <a:bodyPr spcFirstLastPara="1" vert="horz" wrap="square" lIns="91425" tIns="91425" rIns="91425" bIns="91425" rtlCol="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9pPr>
          </a:lstStyle>
          <a:p>
            <a:r>
              <a:rPr lang="en-US" sz="3600" smtClean="0">
                <a:solidFill>
                  <a:srgbClr val="C3CED9"/>
                </a:solidFill>
              </a:rPr>
              <a:t>THANKS!</a:t>
            </a:r>
            <a:endParaRPr lang="en-US" sz="3600">
              <a:solidFill>
                <a:srgbClr val="C3CED9"/>
              </a:solidFill>
            </a:endParaRPr>
          </a:p>
        </p:txBody>
      </p:sp>
      <p:sp>
        <p:nvSpPr>
          <p:cNvPr id="19" name="Google Shape;291;p35"/>
          <p:cNvSpPr/>
          <p:nvPr/>
        </p:nvSpPr>
        <p:spPr>
          <a:xfrm>
            <a:off x="3889860" y="358067"/>
            <a:ext cx="1364280" cy="1164371"/>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C3CED9"/>
          </a:solidFill>
          <a:ln>
            <a:noFill/>
          </a:ln>
        </p:spPr>
        <p:txBody>
          <a:bodyPr spcFirstLastPara="1" wrap="square" lIns="91425" tIns="91425" rIns="91425" bIns="91425" anchor="ctr" anchorCtr="0">
            <a:noAutofit/>
          </a:bodyPr>
          <a:lstStyle/>
          <a:p>
            <a:endParaRPr/>
          </a:p>
        </p:txBody>
      </p:sp>
      <p:sp>
        <p:nvSpPr>
          <p:cNvPr id="27" name="Google Shape;316;p38"/>
          <p:cNvSpPr/>
          <p:nvPr/>
        </p:nvSpPr>
        <p:spPr>
          <a:xfrm>
            <a:off x="3493229" y="3890535"/>
            <a:ext cx="2157542" cy="184324"/>
          </a:xfrm>
          <a:custGeom>
            <a:avLst/>
            <a:gdLst/>
            <a:ahLst/>
            <a:cxnLst/>
            <a:rect l="l" t="t" r="r" b="b"/>
            <a:pathLst>
              <a:path w="15919" h="1360" extrusionOk="0">
                <a:moveTo>
                  <a:pt x="1434" y="0"/>
                </a:moveTo>
                <a:lnTo>
                  <a:pt x="1341" y="56"/>
                </a:lnTo>
                <a:lnTo>
                  <a:pt x="1266" y="149"/>
                </a:lnTo>
                <a:lnTo>
                  <a:pt x="1211" y="242"/>
                </a:lnTo>
                <a:lnTo>
                  <a:pt x="1080" y="447"/>
                </a:lnTo>
                <a:lnTo>
                  <a:pt x="1024" y="521"/>
                </a:lnTo>
                <a:lnTo>
                  <a:pt x="950" y="577"/>
                </a:lnTo>
                <a:lnTo>
                  <a:pt x="745" y="577"/>
                </a:lnTo>
                <a:lnTo>
                  <a:pt x="429" y="521"/>
                </a:lnTo>
                <a:lnTo>
                  <a:pt x="280" y="503"/>
                </a:lnTo>
                <a:lnTo>
                  <a:pt x="149" y="503"/>
                </a:lnTo>
                <a:lnTo>
                  <a:pt x="38" y="521"/>
                </a:lnTo>
                <a:lnTo>
                  <a:pt x="19" y="540"/>
                </a:lnTo>
                <a:lnTo>
                  <a:pt x="0" y="559"/>
                </a:lnTo>
                <a:lnTo>
                  <a:pt x="19" y="614"/>
                </a:lnTo>
                <a:lnTo>
                  <a:pt x="56" y="633"/>
                </a:lnTo>
                <a:lnTo>
                  <a:pt x="168" y="670"/>
                </a:lnTo>
                <a:lnTo>
                  <a:pt x="298" y="707"/>
                </a:lnTo>
                <a:lnTo>
                  <a:pt x="373" y="726"/>
                </a:lnTo>
                <a:lnTo>
                  <a:pt x="391" y="763"/>
                </a:lnTo>
                <a:lnTo>
                  <a:pt x="391" y="819"/>
                </a:lnTo>
                <a:lnTo>
                  <a:pt x="429" y="1005"/>
                </a:lnTo>
                <a:lnTo>
                  <a:pt x="447" y="1080"/>
                </a:lnTo>
                <a:lnTo>
                  <a:pt x="485" y="1154"/>
                </a:lnTo>
                <a:lnTo>
                  <a:pt x="522" y="1173"/>
                </a:lnTo>
                <a:lnTo>
                  <a:pt x="559" y="1192"/>
                </a:lnTo>
                <a:lnTo>
                  <a:pt x="596" y="1173"/>
                </a:lnTo>
                <a:lnTo>
                  <a:pt x="633" y="1136"/>
                </a:lnTo>
                <a:lnTo>
                  <a:pt x="633" y="1080"/>
                </a:lnTo>
                <a:lnTo>
                  <a:pt x="615" y="1024"/>
                </a:lnTo>
                <a:lnTo>
                  <a:pt x="596" y="950"/>
                </a:lnTo>
                <a:lnTo>
                  <a:pt x="522" y="801"/>
                </a:lnTo>
                <a:lnTo>
                  <a:pt x="466" y="726"/>
                </a:lnTo>
                <a:lnTo>
                  <a:pt x="727" y="763"/>
                </a:lnTo>
                <a:lnTo>
                  <a:pt x="1006" y="782"/>
                </a:lnTo>
                <a:lnTo>
                  <a:pt x="1304" y="801"/>
                </a:lnTo>
                <a:lnTo>
                  <a:pt x="1415" y="838"/>
                </a:lnTo>
                <a:lnTo>
                  <a:pt x="1527" y="875"/>
                </a:lnTo>
                <a:lnTo>
                  <a:pt x="1564" y="912"/>
                </a:lnTo>
                <a:lnTo>
                  <a:pt x="1602" y="968"/>
                </a:lnTo>
                <a:lnTo>
                  <a:pt x="1713" y="1117"/>
                </a:lnTo>
                <a:lnTo>
                  <a:pt x="1769" y="1192"/>
                </a:lnTo>
                <a:lnTo>
                  <a:pt x="1844" y="1266"/>
                </a:lnTo>
                <a:lnTo>
                  <a:pt x="1918" y="1322"/>
                </a:lnTo>
                <a:lnTo>
                  <a:pt x="2011" y="1359"/>
                </a:lnTo>
                <a:lnTo>
                  <a:pt x="2216" y="1359"/>
                </a:lnTo>
                <a:lnTo>
                  <a:pt x="2235" y="1341"/>
                </a:lnTo>
                <a:lnTo>
                  <a:pt x="2235" y="1303"/>
                </a:lnTo>
                <a:lnTo>
                  <a:pt x="2216" y="1266"/>
                </a:lnTo>
                <a:lnTo>
                  <a:pt x="2123" y="1192"/>
                </a:lnTo>
                <a:lnTo>
                  <a:pt x="1862" y="1005"/>
                </a:lnTo>
                <a:lnTo>
                  <a:pt x="1639" y="875"/>
                </a:lnTo>
                <a:lnTo>
                  <a:pt x="2421" y="912"/>
                </a:lnTo>
                <a:lnTo>
                  <a:pt x="3352" y="912"/>
                </a:lnTo>
                <a:lnTo>
                  <a:pt x="3482" y="931"/>
                </a:lnTo>
                <a:lnTo>
                  <a:pt x="3612" y="950"/>
                </a:lnTo>
                <a:lnTo>
                  <a:pt x="3743" y="1005"/>
                </a:lnTo>
                <a:lnTo>
                  <a:pt x="3799" y="1024"/>
                </a:lnTo>
                <a:lnTo>
                  <a:pt x="3854" y="1061"/>
                </a:lnTo>
                <a:lnTo>
                  <a:pt x="3966" y="1136"/>
                </a:lnTo>
                <a:lnTo>
                  <a:pt x="4078" y="1210"/>
                </a:lnTo>
                <a:lnTo>
                  <a:pt x="4134" y="1229"/>
                </a:lnTo>
                <a:lnTo>
                  <a:pt x="4208" y="1229"/>
                </a:lnTo>
                <a:lnTo>
                  <a:pt x="4227" y="1210"/>
                </a:lnTo>
                <a:lnTo>
                  <a:pt x="4245" y="1210"/>
                </a:lnTo>
                <a:lnTo>
                  <a:pt x="4245" y="1154"/>
                </a:lnTo>
                <a:lnTo>
                  <a:pt x="4208" y="1098"/>
                </a:lnTo>
                <a:lnTo>
                  <a:pt x="4152" y="1043"/>
                </a:lnTo>
                <a:lnTo>
                  <a:pt x="3985" y="894"/>
                </a:lnTo>
                <a:lnTo>
                  <a:pt x="4450" y="875"/>
                </a:lnTo>
                <a:lnTo>
                  <a:pt x="4934" y="838"/>
                </a:lnTo>
                <a:lnTo>
                  <a:pt x="5158" y="838"/>
                </a:lnTo>
                <a:lnTo>
                  <a:pt x="5381" y="875"/>
                </a:lnTo>
                <a:lnTo>
                  <a:pt x="5605" y="912"/>
                </a:lnTo>
                <a:lnTo>
                  <a:pt x="5809" y="987"/>
                </a:lnTo>
                <a:lnTo>
                  <a:pt x="5921" y="1061"/>
                </a:lnTo>
                <a:lnTo>
                  <a:pt x="6144" y="1173"/>
                </a:lnTo>
                <a:lnTo>
                  <a:pt x="6256" y="1210"/>
                </a:lnTo>
                <a:lnTo>
                  <a:pt x="6349" y="1229"/>
                </a:lnTo>
                <a:lnTo>
                  <a:pt x="6386" y="1210"/>
                </a:lnTo>
                <a:lnTo>
                  <a:pt x="6405" y="1192"/>
                </a:lnTo>
                <a:lnTo>
                  <a:pt x="6424" y="1173"/>
                </a:lnTo>
                <a:lnTo>
                  <a:pt x="6424" y="1136"/>
                </a:lnTo>
                <a:lnTo>
                  <a:pt x="6386" y="1061"/>
                </a:lnTo>
                <a:lnTo>
                  <a:pt x="6331" y="1024"/>
                </a:lnTo>
                <a:lnTo>
                  <a:pt x="6275" y="968"/>
                </a:lnTo>
                <a:lnTo>
                  <a:pt x="6182" y="931"/>
                </a:lnTo>
                <a:lnTo>
                  <a:pt x="6014" y="856"/>
                </a:lnTo>
                <a:lnTo>
                  <a:pt x="5884" y="819"/>
                </a:lnTo>
                <a:lnTo>
                  <a:pt x="6815" y="763"/>
                </a:lnTo>
                <a:lnTo>
                  <a:pt x="7299" y="745"/>
                </a:lnTo>
                <a:lnTo>
                  <a:pt x="7597" y="745"/>
                </a:lnTo>
                <a:lnTo>
                  <a:pt x="7764" y="763"/>
                </a:lnTo>
                <a:lnTo>
                  <a:pt x="7839" y="801"/>
                </a:lnTo>
                <a:lnTo>
                  <a:pt x="7895" y="856"/>
                </a:lnTo>
                <a:lnTo>
                  <a:pt x="8025" y="968"/>
                </a:lnTo>
                <a:lnTo>
                  <a:pt x="8099" y="1061"/>
                </a:lnTo>
                <a:lnTo>
                  <a:pt x="8248" y="1192"/>
                </a:lnTo>
                <a:lnTo>
                  <a:pt x="8304" y="1247"/>
                </a:lnTo>
                <a:lnTo>
                  <a:pt x="8379" y="1266"/>
                </a:lnTo>
                <a:lnTo>
                  <a:pt x="8434" y="1266"/>
                </a:lnTo>
                <a:lnTo>
                  <a:pt x="8472" y="1247"/>
                </a:lnTo>
                <a:lnTo>
                  <a:pt x="8490" y="1210"/>
                </a:lnTo>
                <a:lnTo>
                  <a:pt x="8490" y="1154"/>
                </a:lnTo>
                <a:lnTo>
                  <a:pt x="8472" y="1098"/>
                </a:lnTo>
                <a:lnTo>
                  <a:pt x="8416" y="1024"/>
                </a:lnTo>
                <a:lnTo>
                  <a:pt x="8341" y="950"/>
                </a:lnTo>
                <a:lnTo>
                  <a:pt x="8081" y="726"/>
                </a:lnTo>
                <a:lnTo>
                  <a:pt x="8565" y="707"/>
                </a:lnTo>
                <a:lnTo>
                  <a:pt x="9123" y="670"/>
                </a:lnTo>
                <a:lnTo>
                  <a:pt x="9403" y="670"/>
                </a:lnTo>
                <a:lnTo>
                  <a:pt x="9663" y="689"/>
                </a:lnTo>
                <a:lnTo>
                  <a:pt x="9905" y="726"/>
                </a:lnTo>
                <a:lnTo>
                  <a:pt x="10129" y="782"/>
                </a:lnTo>
                <a:lnTo>
                  <a:pt x="10185" y="819"/>
                </a:lnTo>
                <a:lnTo>
                  <a:pt x="10259" y="875"/>
                </a:lnTo>
                <a:lnTo>
                  <a:pt x="10371" y="1005"/>
                </a:lnTo>
                <a:lnTo>
                  <a:pt x="10445" y="1061"/>
                </a:lnTo>
                <a:lnTo>
                  <a:pt x="10501" y="1117"/>
                </a:lnTo>
                <a:lnTo>
                  <a:pt x="10576" y="1136"/>
                </a:lnTo>
                <a:lnTo>
                  <a:pt x="10669" y="1154"/>
                </a:lnTo>
                <a:lnTo>
                  <a:pt x="10743" y="1136"/>
                </a:lnTo>
                <a:lnTo>
                  <a:pt x="10799" y="1117"/>
                </a:lnTo>
                <a:lnTo>
                  <a:pt x="10818" y="1061"/>
                </a:lnTo>
                <a:lnTo>
                  <a:pt x="10799" y="1024"/>
                </a:lnTo>
                <a:lnTo>
                  <a:pt x="10762" y="968"/>
                </a:lnTo>
                <a:lnTo>
                  <a:pt x="10724" y="912"/>
                </a:lnTo>
                <a:lnTo>
                  <a:pt x="10594" y="801"/>
                </a:lnTo>
                <a:lnTo>
                  <a:pt x="11506" y="838"/>
                </a:lnTo>
                <a:lnTo>
                  <a:pt x="11972" y="838"/>
                </a:lnTo>
                <a:lnTo>
                  <a:pt x="12139" y="856"/>
                </a:lnTo>
                <a:lnTo>
                  <a:pt x="12214" y="875"/>
                </a:lnTo>
                <a:lnTo>
                  <a:pt x="12251" y="912"/>
                </a:lnTo>
                <a:lnTo>
                  <a:pt x="12307" y="987"/>
                </a:lnTo>
                <a:lnTo>
                  <a:pt x="12344" y="1080"/>
                </a:lnTo>
                <a:lnTo>
                  <a:pt x="12400" y="1136"/>
                </a:lnTo>
                <a:lnTo>
                  <a:pt x="12512" y="1192"/>
                </a:lnTo>
                <a:lnTo>
                  <a:pt x="12642" y="1266"/>
                </a:lnTo>
                <a:lnTo>
                  <a:pt x="12717" y="1285"/>
                </a:lnTo>
                <a:lnTo>
                  <a:pt x="12772" y="1285"/>
                </a:lnTo>
                <a:lnTo>
                  <a:pt x="12810" y="1247"/>
                </a:lnTo>
                <a:lnTo>
                  <a:pt x="12847" y="1173"/>
                </a:lnTo>
                <a:lnTo>
                  <a:pt x="12828" y="1136"/>
                </a:lnTo>
                <a:lnTo>
                  <a:pt x="12772" y="1098"/>
                </a:lnTo>
                <a:lnTo>
                  <a:pt x="12624" y="1005"/>
                </a:lnTo>
                <a:lnTo>
                  <a:pt x="12344" y="875"/>
                </a:lnTo>
                <a:lnTo>
                  <a:pt x="13443" y="856"/>
                </a:lnTo>
                <a:lnTo>
                  <a:pt x="14020" y="856"/>
                </a:lnTo>
                <a:lnTo>
                  <a:pt x="14243" y="875"/>
                </a:lnTo>
                <a:lnTo>
                  <a:pt x="14355" y="894"/>
                </a:lnTo>
                <a:lnTo>
                  <a:pt x="14448" y="968"/>
                </a:lnTo>
                <a:lnTo>
                  <a:pt x="14597" y="1136"/>
                </a:lnTo>
                <a:lnTo>
                  <a:pt x="14690" y="1192"/>
                </a:lnTo>
                <a:lnTo>
                  <a:pt x="14783" y="1229"/>
                </a:lnTo>
                <a:lnTo>
                  <a:pt x="14839" y="1229"/>
                </a:lnTo>
                <a:lnTo>
                  <a:pt x="14876" y="1210"/>
                </a:lnTo>
                <a:lnTo>
                  <a:pt x="14895" y="1154"/>
                </a:lnTo>
                <a:lnTo>
                  <a:pt x="14895" y="1117"/>
                </a:lnTo>
                <a:lnTo>
                  <a:pt x="14858" y="1061"/>
                </a:lnTo>
                <a:lnTo>
                  <a:pt x="14820" y="1005"/>
                </a:lnTo>
                <a:lnTo>
                  <a:pt x="14765" y="950"/>
                </a:lnTo>
                <a:lnTo>
                  <a:pt x="14653" y="875"/>
                </a:lnTo>
                <a:lnTo>
                  <a:pt x="14560" y="801"/>
                </a:lnTo>
                <a:lnTo>
                  <a:pt x="15156" y="763"/>
                </a:lnTo>
                <a:lnTo>
                  <a:pt x="15453" y="745"/>
                </a:lnTo>
                <a:lnTo>
                  <a:pt x="15602" y="707"/>
                </a:lnTo>
                <a:lnTo>
                  <a:pt x="15714" y="670"/>
                </a:lnTo>
                <a:lnTo>
                  <a:pt x="15807" y="596"/>
                </a:lnTo>
                <a:lnTo>
                  <a:pt x="15900" y="503"/>
                </a:lnTo>
                <a:lnTo>
                  <a:pt x="15919" y="447"/>
                </a:lnTo>
                <a:lnTo>
                  <a:pt x="15919" y="410"/>
                </a:lnTo>
                <a:lnTo>
                  <a:pt x="15882" y="391"/>
                </a:lnTo>
                <a:lnTo>
                  <a:pt x="15770" y="391"/>
                </a:lnTo>
                <a:lnTo>
                  <a:pt x="15640" y="410"/>
                </a:lnTo>
                <a:lnTo>
                  <a:pt x="15714" y="335"/>
                </a:lnTo>
                <a:lnTo>
                  <a:pt x="15789" y="261"/>
                </a:lnTo>
                <a:lnTo>
                  <a:pt x="15863" y="186"/>
                </a:lnTo>
                <a:lnTo>
                  <a:pt x="15882" y="149"/>
                </a:lnTo>
                <a:lnTo>
                  <a:pt x="15882" y="93"/>
                </a:lnTo>
                <a:lnTo>
                  <a:pt x="15882" y="56"/>
                </a:lnTo>
                <a:lnTo>
                  <a:pt x="15863" y="37"/>
                </a:lnTo>
                <a:lnTo>
                  <a:pt x="15844" y="19"/>
                </a:lnTo>
                <a:lnTo>
                  <a:pt x="15826" y="19"/>
                </a:lnTo>
                <a:lnTo>
                  <a:pt x="15751" y="56"/>
                </a:lnTo>
                <a:lnTo>
                  <a:pt x="15677" y="112"/>
                </a:lnTo>
                <a:lnTo>
                  <a:pt x="15528" y="261"/>
                </a:lnTo>
                <a:lnTo>
                  <a:pt x="15491" y="335"/>
                </a:lnTo>
                <a:lnTo>
                  <a:pt x="15416" y="391"/>
                </a:lnTo>
                <a:lnTo>
                  <a:pt x="15323" y="428"/>
                </a:lnTo>
                <a:lnTo>
                  <a:pt x="15118" y="503"/>
                </a:lnTo>
                <a:lnTo>
                  <a:pt x="14876" y="540"/>
                </a:lnTo>
                <a:lnTo>
                  <a:pt x="14634" y="559"/>
                </a:lnTo>
                <a:lnTo>
                  <a:pt x="14132" y="596"/>
                </a:lnTo>
                <a:lnTo>
                  <a:pt x="13666" y="596"/>
                </a:lnTo>
                <a:lnTo>
                  <a:pt x="13945" y="335"/>
                </a:lnTo>
                <a:lnTo>
                  <a:pt x="14094" y="186"/>
                </a:lnTo>
                <a:lnTo>
                  <a:pt x="14150" y="112"/>
                </a:lnTo>
                <a:lnTo>
                  <a:pt x="14150" y="74"/>
                </a:lnTo>
                <a:lnTo>
                  <a:pt x="14113" y="19"/>
                </a:lnTo>
                <a:lnTo>
                  <a:pt x="14057" y="0"/>
                </a:lnTo>
                <a:lnTo>
                  <a:pt x="14001" y="19"/>
                </a:lnTo>
                <a:lnTo>
                  <a:pt x="13945" y="74"/>
                </a:lnTo>
                <a:lnTo>
                  <a:pt x="13834" y="205"/>
                </a:lnTo>
                <a:lnTo>
                  <a:pt x="13722" y="317"/>
                </a:lnTo>
                <a:lnTo>
                  <a:pt x="13648" y="428"/>
                </a:lnTo>
                <a:lnTo>
                  <a:pt x="13592" y="503"/>
                </a:lnTo>
                <a:lnTo>
                  <a:pt x="13554" y="559"/>
                </a:lnTo>
                <a:lnTo>
                  <a:pt x="13424" y="614"/>
                </a:lnTo>
                <a:lnTo>
                  <a:pt x="13312" y="633"/>
                </a:lnTo>
                <a:lnTo>
                  <a:pt x="12568" y="633"/>
                </a:lnTo>
                <a:lnTo>
                  <a:pt x="11562" y="596"/>
                </a:lnTo>
                <a:lnTo>
                  <a:pt x="11804" y="354"/>
                </a:lnTo>
                <a:lnTo>
                  <a:pt x="11860" y="279"/>
                </a:lnTo>
                <a:lnTo>
                  <a:pt x="11916" y="205"/>
                </a:lnTo>
                <a:lnTo>
                  <a:pt x="11935" y="130"/>
                </a:lnTo>
                <a:lnTo>
                  <a:pt x="11916" y="74"/>
                </a:lnTo>
                <a:lnTo>
                  <a:pt x="11897" y="56"/>
                </a:lnTo>
                <a:lnTo>
                  <a:pt x="11860" y="37"/>
                </a:lnTo>
                <a:lnTo>
                  <a:pt x="11804" y="37"/>
                </a:lnTo>
                <a:lnTo>
                  <a:pt x="11730" y="74"/>
                </a:lnTo>
                <a:lnTo>
                  <a:pt x="11655" y="130"/>
                </a:lnTo>
                <a:lnTo>
                  <a:pt x="11525" y="261"/>
                </a:lnTo>
                <a:lnTo>
                  <a:pt x="11451" y="335"/>
                </a:lnTo>
                <a:lnTo>
                  <a:pt x="11376" y="447"/>
                </a:lnTo>
                <a:lnTo>
                  <a:pt x="11339" y="503"/>
                </a:lnTo>
                <a:lnTo>
                  <a:pt x="11302" y="540"/>
                </a:lnTo>
                <a:lnTo>
                  <a:pt x="11190" y="577"/>
                </a:lnTo>
                <a:lnTo>
                  <a:pt x="11097" y="596"/>
                </a:lnTo>
                <a:lnTo>
                  <a:pt x="10911" y="596"/>
                </a:lnTo>
                <a:lnTo>
                  <a:pt x="10408" y="559"/>
                </a:lnTo>
                <a:lnTo>
                  <a:pt x="9403" y="484"/>
                </a:lnTo>
                <a:lnTo>
                  <a:pt x="9663" y="298"/>
                </a:lnTo>
                <a:lnTo>
                  <a:pt x="9738" y="242"/>
                </a:lnTo>
                <a:lnTo>
                  <a:pt x="9794" y="186"/>
                </a:lnTo>
                <a:lnTo>
                  <a:pt x="9831" y="130"/>
                </a:lnTo>
                <a:lnTo>
                  <a:pt x="9831" y="112"/>
                </a:lnTo>
                <a:lnTo>
                  <a:pt x="9812" y="74"/>
                </a:lnTo>
                <a:lnTo>
                  <a:pt x="9775" y="56"/>
                </a:lnTo>
                <a:lnTo>
                  <a:pt x="9719" y="56"/>
                </a:lnTo>
                <a:lnTo>
                  <a:pt x="9663" y="93"/>
                </a:lnTo>
                <a:lnTo>
                  <a:pt x="9589" y="130"/>
                </a:lnTo>
                <a:lnTo>
                  <a:pt x="9421" y="279"/>
                </a:lnTo>
                <a:lnTo>
                  <a:pt x="9272" y="372"/>
                </a:lnTo>
                <a:lnTo>
                  <a:pt x="9216" y="428"/>
                </a:lnTo>
                <a:lnTo>
                  <a:pt x="9142" y="447"/>
                </a:lnTo>
                <a:lnTo>
                  <a:pt x="8937" y="484"/>
                </a:lnTo>
                <a:lnTo>
                  <a:pt x="8770" y="503"/>
                </a:lnTo>
                <a:lnTo>
                  <a:pt x="8211" y="503"/>
                </a:lnTo>
                <a:lnTo>
                  <a:pt x="7839" y="484"/>
                </a:lnTo>
                <a:lnTo>
                  <a:pt x="7485" y="484"/>
                </a:lnTo>
                <a:lnTo>
                  <a:pt x="7578" y="391"/>
                </a:lnTo>
                <a:lnTo>
                  <a:pt x="7690" y="279"/>
                </a:lnTo>
                <a:lnTo>
                  <a:pt x="7746" y="223"/>
                </a:lnTo>
                <a:lnTo>
                  <a:pt x="7764" y="168"/>
                </a:lnTo>
                <a:lnTo>
                  <a:pt x="7764" y="93"/>
                </a:lnTo>
                <a:lnTo>
                  <a:pt x="7727" y="56"/>
                </a:lnTo>
                <a:lnTo>
                  <a:pt x="7690" y="19"/>
                </a:lnTo>
                <a:lnTo>
                  <a:pt x="7652" y="19"/>
                </a:lnTo>
                <a:lnTo>
                  <a:pt x="7578" y="37"/>
                </a:lnTo>
                <a:lnTo>
                  <a:pt x="7504" y="74"/>
                </a:lnTo>
                <a:lnTo>
                  <a:pt x="7429" y="149"/>
                </a:lnTo>
                <a:lnTo>
                  <a:pt x="7317" y="317"/>
                </a:lnTo>
                <a:lnTo>
                  <a:pt x="7224" y="410"/>
                </a:lnTo>
                <a:lnTo>
                  <a:pt x="7150" y="465"/>
                </a:lnTo>
                <a:lnTo>
                  <a:pt x="7038" y="503"/>
                </a:lnTo>
                <a:lnTo>
                  <a:pt x="6796" y="559"/>
                </a:lnTo>
                <a:lnTo>
                  <a:pt x="6517" y="596"/>
                </a:lnTo>
                <a:lnTo>
                  <a:pt x="6200" y="614"/>
                </a:lnTo>
                <a:lnTo>
                  <a:pt x="5586" y="596"/>
                </a:lnTo>
                <a:lnTo>
                  <a:pt x="5083" y="596"/>
                </a:lnTo>
                <a:lnTo>
                  <a:pt x="5195" y="521"/>
                </a:lnTo>
                <a:lnTo>
                  <a:pt x="5344" y="410"/>
                </a:lnTo>
                <a:lnTo>
                  <a:pt x="5418" y="335"/>
                </a:lnTo>
                <a:lnTo>
                  <a:pt x="5456" y="279"/>
                </a:lnTo>
                <a:lnTo>
                  <a:pt x="5474" y="205"/>
                </a:lnTo>
                <a:lnTo>
                  <a:pt x="5474" y="186"/>
                </a:lnTo>
                <a:lnTo>
                  <a:pt x="5474" y="149"/>
                </a:lnTo>
                <a:lnTo>
                  <a:pt x="5437" y="112"/>
                </a:lnTo>
                <a:lnTo>
                  <a:pt x="5400" y="93"/>
                </a:lnTo>
                <a:lnTo>
                  <a:pt x="5325" y="93"/>
                </a:lnTo>
                <a:lnTo>
                  <a:pt x="5251" y="149"/>
                </a:lnTo>
                <a:lnTo>
                  <a:pt x="5176" y="223"/>
                </a:lnTo>
                <a:lnTo>
                  <a:pt x="5027" y="391"/>
                </a:lnTo>
                <a:lnTo>
                  <a:pt x="4934" y="503"/>
                </a:lnTo>
                <a:lnTo>
                  <a:pt x="4860" y="540"/>
                </a:lnTo>
                <a:lnTo>
                  <a:pt x="4767" y="596"/>
                </a:lnTo>
                <a:lnTo>
                  <a:pt x="4543" y="652"/>
                </a:lnTo>
                <a:lnTo>
                  <a:pt x="4283" y="670"/>
                </a:lnTo>
                <a:lnTo>
                  <a:pt x="4003" y="689"/>
                </a:lnTo>
                <a:lnTo>
                  <a:pt x="3445" y="670"/>
                </a:lnTo>
                <a:lnTo>
                  <a:pt x="2979" y="652"/>
                </a:lnTo>
                <a:lnTo>
                  <a:pt x="3091" y="559"/>
                </a:lnTo>
                <a:lnTo>
                  <a:pt x="3184" y="447"/>
                </a:lnTo>
                <a:lnTo>
                  <a:pt x="3277" y="354"/>
                </a:lnTo>
                <a:lnTo>
                  <a:pt x="3333" y="261"/>
                </a:lnTo>
                <a:lnTo>
                  <a:pt x="3333" y="205"/>
                </a:lnTo>
                <a:lnTo>
                  <a:pt x="3314" y="186"/>
                </a:lnTo>
                <a:lnTo>
                  <a:pt x="3296" y="186"/>
                </a:lnTo>
                <a:lnTo>
                  <a:pt x="3184" y="223"/>
                </a:lnTo>
                <a:lnTo>
                  <a:pt x="3017" y="354"/>
                </a:lnTo>
                <a:lnTo>
                  <a:pt x="2849" y="503"/>
                </a:lnTo>
                <a:lnTo>
                  <a:pt x="2719" y="577"/>
                </a:lnTo>
                <a:lnTo>
                  <a:pt x="2644" y="614"/>
                </a:lnTo>
                <a:lnTo>
                  <a:pt x="2570" y="633"/>
                </a:lnTo>
                <a:lnTo>
                  <a:pt x="2328" y="633"/>
                </a:lnTo>
                <a:lnTo>
                  <a:pt x="1118" y="577"/>
                </a:lnTo>
                <a:lnTo>
                  <a:pt x="1322" y="447"/>
                </a:lnTo>
                <a:lnTo>
                  <a:pt x="1434" y="372"/>
                </a:lnTo>
                <a:lnTo>
                  <a:pt x="1564" y="279"/>
                </a:lnTo>
                <a:lnTo>
                  <a:pt x="1639" y="186"/>
                </a:lnTo>
                <a:lnTo>
                  <a:pt x="1676" y="149"/>
                </a:lnTo>
                <a:lnTo>
                  <a:pt x="1676" y="93"/>
                </a:lnTo>
                <a:lnTo>
                  <a:pt x="1676" y="74"/>
                </a:lnTo>
                <a:lnTo>
                  <a:pt x="1639" y="37"/>
                </a:lnTo>
                <a:lnTo>
                  <a:pt x="1602" y="19"/>
                </a:lnTo>
                <a:lnTo>
                  <a:pt x="1527" y="0"/>
                </a:lnTo>
                <a:close/>
              </a:path>
            </a:pathLst>
          </a:custGeom>
          <a:solidFill>
            <a:srgbClr val="7C7F9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669" y="870949"/>
            <a:ext cx="8064000" cy="572700"/>
          </a:xfrm>
        </p:spPr>
        <p:txBody>
          <a:bodyPr/>
          <a:lstStyle/>
          <a:p>
            <a:r>
              <a:rPr lang="en-US" smtClean="0"/>
              <a:t>Kế hoạch làm việc</a:t>
            </a:r>
            <a:endParaRPr lang="en-US"/>
          </a:p>
        </p:txBody>
      </p:sp>
      <p:sp>
        <p:nvSpPr>
          <p:cNvPr id="3" name="Subtitle 2"/>
          <p:cNvSpPr>
            <a:spLocks noGrp="1"/>
          </p:cNvSpPr>
          <p:nvPr>
            <p:ph type="subTitle" idx="1"/>
          </p:nvPr>
        </p:nvSpPr>
        <p:spPr>
          <a:xfrm>
            <a:off x="906780" y="377511"/>
            <a:ext cx="7848600" cy="382500"/>
          </a:xfrm>
        </p:spPr>
        <p:txBody>
          <a:bodyPr/>
          <a:lstStyle/>
          <a:p>
            <a:r>
              <a:rPr lang="vi-VN"/>
              <a:t>XÂY DỰNG PHẦN MỀM QUẢN LÍ SHOP THỜI TRANG</a:t>
            </a:r>
            <a:endParaRPr lang="en-US"/>
          </a:p>
        </p:txBody>
      </p:sp>
      <p:grpSp>
        <p:nvGrpSpPr>
          <p:cNvPr id="68" name="Group 67"/>
          <p:cNvGrpSpPr/>
          <p:nvPr/>
        </p:nvGrpSpPr>
        <p:grpSpPr>
          <a:xfrm>
            <a:off x="1253373" y="1552112"/>
            <a:ext cx="6678277" cy="3418454"/>
            <a:chOff x="1253373" y="1552112"/>
            <a:chExt cx="6678277" cy="3418454"/>
          </a:xfrm>
        </p:grpSpPr>
        <p:sp>
          <p:nvSpPr>
            <p:cNvPr id="12" name="Google Shape;1195;p32"/>
            <p:cNvSpPr txBox="1"/>
            <p:nvPr/>
          </p:nvSpPr>
          <p:spPr>
            <a:xfrm>
              <a:off x="2045686" y="1552112"/>
              <a:ext cx="1844700" cy="495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smtClean="0">
                  <a:solidFill>
                    <a:srgbClr val="434343"/>
                  </a:solidFill>
                  <a:latin typeface="Montserrat ExtraBold"/>
                  <a:ea typeface="Montserrat ExtraBold"/>
                  <a:cs typeface="Montserrat ExtraBold"/>
                  <a:sym typeface="Montserrat ExtraBold"/>
                </a:rPr>
                <a:t>Tuần 1-3</a:t>
              </a:r>
              <a:endParaRPr sz="1200">
                <a:solidFill>
                  <a:srgbClr val="434343"/>
                </a:solidFill>
                <a:latin typeface="Montserrat ExtraBold"/>
                <a:ea typeface="Montserrat ExtraBold"/>
                <a:cs typeface="Montserrat ExtraBold"/>
                <a:sym typeface="Montserrat ExtraBold"/>
              </a:endParaRPr>
            </a:p>
          </p:txBody>
        </p:sp>
        <p:grpSp>
          <p:nvGrpSpPr>
            <p:cNvPr id="69" name="Group 68"/>
            <p:cNvGrpSpPr/>
            <p:nvPr/>
          </p:nvGrpSpPr>
          <p:grpSpPr>
            <a:xfrm>
              <a:off x="1253373" y="1613471"/>
              <a:ext cx="6678277" cy="3357095"/>
              <a:chOff x="1142760" y="1665091"/>
              <a:chExt cx="6678277" cy="3357095"/>
            </a:xfrm>
          </p:grpSpPr>
          <p:sp>
            <p:nvSpPr>
              <p:cNvPr id="4" name="Google Shape;1186;p32"/>
              <p:cNvSpPr txBox="1"/>
              <p:nvPr/>
            </p:nvSpPr>
            <p:spPr>
              <a:xfrm>
                <a:off x="6052719" y="4069015"/>
                <a:ext cx="1673700" cy="5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200"/>
                  </a:spcAft>
                  <a:buNone/>
                </a:pPr>
                <a:r>
                  <a:rPr lang="en" sz="1100" smtClean="0">
                    <a:solidFill>
                      <a:srgbClr val="434343"/>
                    </a:solidFill>
                    <a:latin typeface="EB Garamond"/>
                    <a:ea typeface="EB Garamond"/>
                    <a:cs typeface="EB Garamond"/>
                    <a:sym typeface="EB Garamond"/>
                  </a:rPr>
                  <a:t>Thiết kế hệ thống, thiết kế giao diện</a:t>
                </a:r>
                <a:endParaRPr sz="1100">
                  <a:solidFill>
                    <a:srgbClr val="434343"/>
                  </a:solidFill>
                  <a:latin typeface="EB Garamond"/>
                  <a:ea typeface="EB Garamond"/>
                  <a:cs typeface="EB Garamond"/>
                  <a:sym typeface="EB Garamond"/>
                </a:endParaRPr>
              </a:p>
            </p:txBody>
          </p:sp>
          <p:sp>
            <p:nvSpPr>
              <p:cNvPr id="5" name="Google Shape;1187;p32"/>
              <p:cNvSpPr txBox="1"/>
              <p:nvPr/>
            </p:nvSpPr>
            <p:spPr>
              <a:xfrm>
                <a:off x="1150380" y="3359621"/>
                <a:ext cx="1861800" cy="4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smtClean="0">
                    <a:solidFill>
                      <a:srgbClr val="434343"/>
                    </a:solidFill>
                    <a:latin typeface="EB Garamond"/>
                    <a:ea typeface="EB Garamond"/>
                    <a:cs typeface="EB Garamond"/>
                    <a:sym typeface="EB Garamond"/>
                  </a:rPr>
                  <a:t>Mô hình hoá các yêu cầu nghiệp vụ và chức năng</a:t>
                </a:r>
                <a:endParaRPr sz="1100">
                  <a:solidFill>
                    <a:srgbClr val="434343"/>
                  </a:solidFill>
                  <a:latin typeface="EB Garamond"/>
                  <a:ea typeface="EB Garamond"/>
                  <a:cs typeface="EB Garamond"/>
                  <a:sym typeface="EB Garamond"/>
                </a:endParaRPr>
              </a:p>
            </p:txBody>
          </p:sp>
          <p:sp>
            <p:nvSpPr>
              <p:cNvPr id="6" name="Google Shape;1189;p32"/>
              <p:cNvSpPr txBox="1"/>
              <p:nvPr/>
            </p:nvSpPr>
            <p:spPr>
              <a:xfrm>
                <a:off x="1504827" y="4465370"/>
                <a:ext cx="2124396" cy="4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200"/>
                  </a:spcAft>
                  <a:buNone/>
                </a:pPr>
                <a:r>
                  <a:rPr lang="en" sz="1100" smtClean="0">
                    <a:solidFill>
                      <a:srgbClr val="434343"/>
                    </a:solidFill>
                    <a:latin typeface="EB Garamond"/>
                    <a:ea typeface="EB Garamond"/>
                    <a:cs typeface="EB Garamond"/>
                    <a:sym typeface="EB Garamond"/>
                  </a:rPr>
                  <a:t>Thiết kế cài đặt các chức năng và kiểm thử phần mềm</a:t>
                </a:r>
                <a:endParaRPr sz="1100">
                  <a:solidFill>
                    <a:srgbClr val="434343"/>
                  </a:solidFill>
                  <a:latin typeface="EB Garamond"/>
                  <a:ea typeface="EB Garamond"/>
                  <a:cs typeface="EB Garamond"/>
                  <a:sym typeface="EB Garamond"/>
                </a:endParaRPr>
              </a:p>
            </p:txBody>
          </p:sp>
          <p:sp>
            <p:nvSpPr>
              <p:cNvPr id="7" name="Google Shape;1190;p32"/>
              <p:cNvSpPr txBox="1"/>
              <p:nvPr/>
            </p:nvSpPr>
            <p:spPr>
              <a:xfrm>
                <a:off x="2045674" y="1946925"/>
                <a:ext cx="1844700" cy="4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100" smtClean="0">
                    <a:solidFill>
                      <a:srgbClr val="434343"/>
                    </a:solidFill>
                    <a:latin typeface="EB Garamond"/>
                    <a:ea typeface="EB Garamond"/>
                    <a:cs typeface="EB Garamond"/>
                    <a:sym typeface="EB Garamond"/>
                  </a:rPr>
                  <a:t>Khảo sát và xác định các yêu cầu của hệ thống</a:t>
                </a:r>
                <a:endParaRPr sz="1100">
                  <a:solidFill>
                    <a:srgbClr val="434343"/>
                  </a:solidFill>
                  <a:latin typeface="EB Garamond"/>
                  <a:ea typeface="EB Garamond"/>
                  <a:cs typeface="EB Garamond"/>
                  <a:sym typeface="EB Garamond"/>
                </a:endParaRPr>
              </a:p>
            </p:txBody>
          </p:sp>
          <p:sp>
            <p:nvSpPr>
              <p:cNvPr id="8" name="Google Shape;1191;p32"/>
              <p:cNvSpPr txBox="1"/>
              <p:nvPr/>
            </p:nvSpPr>
            <p:spPr>
              <a:xfrm>
                <a:off x="6052719" y="3674207"/>
                <a:ext cx="1598100" cy="542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200"/>
                  </a:spcAft>
                  <a:buNone/>
                </a:pPr>
                <a:r>
                  <a:rPr lang="en" sz="1200" smtClean="0">
                    <a:solidFill>
                      <a:srgbClr val="434343"/>
                    </a:solidFill>
                    <a:latin typeface="Montserrat ExtraBold"/>
                    <a:ea typeface="Montserrat ExtraBold"/>
                    <a:cs typeface="Montserrat ExtraBold"/>
                    <a:sym typeface="Montserrat ExtraBold"/>
                  </a:rPr>
                  <a:t>Tuần 6-10</a:t>
                </a:r>
                <a:endParaRPr sz="1200">
                  <a:solidFill>
                    <a:srgbClr val="434343"/>
                  </a:solidFill>
                  <a:latin typeface="Montserrat ExtraBold"/>
                  <a:ea typeface="Montserrat ExtraBold"/>
                  <a:cs typeface="Montserrat ExtraBold"/>
                  <a:sym typeface="Montserrat ExtraBold"/>
                </a:endParaRPr>
              </a:p>
            </p:txBody>
          </p:sp>
          <p:sp>
            <p:nvSpPr>
              <p:cNvPr id="9" name="Google Shape;1192;p32"/>
              <p:cNvSpPr txBox="1"/>
              <p:nvPr/>
            </p:nvSpPr>
            <p:spPr>
              <a:xfrm>
                <a:off x="1142760" y="2983863"/>
                <a:ext cx="1861800" cy="495600"/>
              </a:xfrm>
              <a:prstGeom prst="rect">
                <a:avLst/>
              </a:prstGeom>
              <a:noFill/>
              <a:ln>
                <a:noFill/>
              </a:ln>
            </p:spPr>
            <p:txBody>
              <a:bodyPr spcFirstLastPara="1" wrap="square" lIns="91425" tIns="91425" rIns="91425" bIns="91425" anchor="b" anchorCtr="0">
                <a:noAutofit/>
              </a:bodyPr>
              <a:lstStyle/>
              <a:p>
                <a:pPr lvl="0" algn="r"/>
                <a:r>
                  <a:rPr lang="en-US" sz="1200">
                    <a:solidFill>
                      <a:srgbClr val="434343"/>
                    </a:solidFill>
                    <a:latin typeface="Montserrat ExtraBold"/>
                    <a:ea typeface="Montserrat ExtraBold"/>
                    <a:cs typeface="Montserrat ExtraBold"/>
                    <a:sym typeface="Montserrat ExtraBold"/>
                  </a:rPr>
                  <a:t>Tuần </a:t>
                </a:r>
                <a:r>
                  <a:rPr lang="en-US" sz="1200" smtClean="0">
                    <a:solidFill>
                      <a:srgbClr val="434343"/>
                    </a:solidFill>
                    <a:latin typeface="Montserrat ExtraBold"/>
                    <a:ea typeface="Montserrat ExtraBold"/>
                    <a:cs typeface="Montserrat ExtraBold"/>
                    <a:sym typeface="Montserrat ExtraBold"/>
                  </a:rPr>
                  <a:t>4-6</a:t>
                </a:r>
                <a:endParaRPr lang="en-US" sz="1200">
                  <a:solidFill>
                    <a:srgbClr val="434343"/>
                  </a:solidFill>
                  <a:latin typeface="Montserrat ExtraBold"/>
                  <a:ea typeface="Montserrat ExtraBold"/>
                  <a:cs typeface="Montserrat ExtraBold"/>
                  <a:sym typeface="Montserrat ExtraBold"/>
                </a:endParaRPr>
              </a:p>
            </p:txBody>
          </p:sp>
          <p:sp>
            <p:nvSpPr>
              <p:cNvPr id="10" name="Google Shape;1193;p32"/>
              <p:cNvSpPr txBox="1"/>
              <p:nvPr/>
            </p:nvSpPr>
            <p:spPr>
              <a:xfrm>
                <a:off x="5950561" y="2400361"/>
                <a:ext cx="1673700" cy="495600"/>
              </a:xfrm>
              <a:prstGeom prst="rect">
                <a:avLst/>
              </a:prstGeom>
              <a:noFill/>
              <a:ln>
                <a:noFill/>
              </a:ln>
            </p:spPr>
            <p:txBody>
              <a:bodyPr spcFirstLastPara="1" wrap="square" lIns="91425" tIns="91425" rIns="91425" bIns="91425" anchor="b" anchorCtr="0">
                <a:noAutofit/>
              </a:bodyPr>
              <a:lstStyle/>
              <a:p>
                <a:pPr lvl="0"/>
                <a:r>
                  <a:rPr lang="en-US" sz="1200">
                    <a:solidFill>
                      <a:srgbClr val="434343"/>
                    </a:solidFill>
                    <a:latin typeface="Montserrat ExtraBold"/>
                    <a:ea typeface="Montserrat ExtraBold"/>
                    <a:cs typeface="Montserrat ExtraBold"/>
                    <a:sym typeface="Montserrat ExtraBold"/>
                  </a:rPr>
                  <a:t>Tuần </a:t>
                </a:r>
                <a:r>
                  <a:rPr lang="en-US" sz="1200" smtClean="0">
                    <a:solidFill>
                      <a:srgbClr val="434343"/>
                    </a:solidFill>
                    <a:latin typeface="Montserrat ExtraBold"/>
                    <a:ea typeface="Montserrat ExtraBold"/>
                    <a:cs typeface="Montserrat ExtraBold"/>
                    <a:sym typeface="Montserrat ExtraBold"/>
                  </a:rPr>
                  <a:t>3-4</a:t>
                </a:r>
                <a:endParaRPr lang="en-US" sz="1200">
                  <a:solidFill>
                    <a:srgbClr val="434343"/>
                  </a:solidFill>
                  <a:latin typeface="Montserrat ExtraBold"/>
                  <a:ea typeface="Montserrat ExtraBold"/>
                  <a:cs typeface="Montserrat ExtraBold"/>
                  <a:sym typeface="Montserrat ExtraBold"/>
                </a:endParaRPr>
              </a:p>
            </p:txBody>
          </p:sp>
          <p:sp>
            <p:nvSpPr>
              <p:cNvPr id="11" name="Google Shape;1194;p32"/>
              <p:cNvSpPr txBox="1"/>
              <p:nvPr/>
            </p:nvSpPr>
            <p:spPr>
              <a:xfrm>
                <a:off x="2185463" y="4108662"/>
                <a:ext cx="1443600" cy="4956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200"/>
                  </a:spcAft>
                  <a:buNone/>
                </a:pPr>
                <a:r>
                  <a:rPr lang="en" sz="1200" smtClean="0">
                    <a:solidFill>
                      <a:srgbClr val="434343"/>
                    </a:solidFill>
                    <a:latin typeface="Montserrat ExtraBold"/>
                    <a:ea typeface="Montserrat ExtraBold"/>
                    <a:cs typeface="Montserrat ExtraBold"/>
                    <a:sym typeface="Montserrat ExtraBold"/>
                  </a:rPr>
                  <a:t>Tuần 10-15 </a:t>
                </a:r>
                <a:endParaRPr sz="1200">
                  <a:solidFill>
                    <a:srgbClr val="434343"/>
                  </a:solidFill>
                  <a:latin typeface="Montserrat ExtraBold"/>
                  <a:ea typeface="Montserrat ExtraBold"/>
                  <a:cs typeface="Montserrat ExtraBold"/>
                  <a:sym typeface="Montserrat ExtraBold"/>
                </a:endParaRPr>
              </a:p>
            </p:txBody>
          </p:sp>
          <p:sp>
            <p:nvSpPr>
              <p:cNvPr id="13" name="Google Shape;1196;p32"/>
              <p:cNvSpPr/>
              <p:nvPr/>
            </p:nvSpPr>
            <p:spPr>
              <a:xfrm>
                <a:off x="3392924" y="1901492"/>
                <a:ext cx="2223196" cy="2867711"/>
              </a:xfrm>
              <a:custGeom>
                <a:avLst/>
                <a:gdLst/>
                <a:ahLst/>
                <a:cxnLst/>
                <a:rect l="l" t="t" r="r" b="b"/>
                <a:pathLst>
                  <a:path w="138366" h="178479" extrusionOk="0">
                    <a:moveTo>
                      <a:pt x="65053" y="1"/>
                    </a:moveTo>
                    <a:lnTo>
                      <a:pt x="65053" y="35048"/>
                    </a:lnTo>
                    <a:cubicBezTo>
                      <a:pt x="65053" y="46401"/>
                      <a:pt x="74287" y="55635"/>
                      <a:pt x="85640" y="55635"/>
                    </a:cubicBezTo>
                    <a:lnTo>
                      <a:pt x="111253" y="55635"/>
                    </a:lnTo>
                    <a:cubicBezTo>
                      <a:pt x="115118" y="55635"/>
                      <a:pt x="118242" y="58790"/>
                      <a:pt x="118203" y="62655"/>
                    </a:cubicBezTo>
                    <a:cubicBezTo>
                      <a:pt x="118162" y="66450"/>
                      <a:pt x="115046" y="69535"/>
                      <a:pt x="111253" y="69535"/>
                    </a:cubicBezTo>
                    <a:lnTo>
                      <a:pt x="32647" y="69535"/>
                    </a:lnTo>
                    <a:cubicBezTo>
                      <a:pt x="14645" y="69535"/>
                      <a:pt x="1" y="84182"/>
                      <a:pt x="1" y="102181"/>
                    </a:cubicBezTo>
                    <a:cubicBezTo>
                      <a:pt x="1" y="120183"/>
                      <a:pt x="14647" y="134827"/>
                      <a:pt x="32647" y="134827"/>
                    </a:cubicBezTo>
                    <a:lnTo>
                      <a:pt x="107026" y="134827"/>
                    </a:lnTo>
                    <a:cubicBezTo>
                      <a:pt x="113814" y="134827"/>
                      <a:pt x="119335" y="140351"/>
                      <a:pt x="119335" y="147139"/>
                    </a:cubicBezTo>
                    <a:cubicBezTo>
                      <a:pt x="119335" y="153925"/>
                      <a:pt x="113814" y="159448"/>
                      <a:pt x="107026" y="159448"/>
                    </a:cubicBezTo>
                    <a:lnTo>
                      <a:pt x="65223" y="159448"/>
                    </a:lnTo>
                    <a:lnTo>
                      <a:pt x="65223" y="178479"/>
                    </a:lnTo>
                    <a:lnTo>
                      <a:pt x="107026" y="178479"/>
                    </a:lnTo>
                    <a:cubicBezTo>
                      <a:pt x="124308" y="178479"/>
                      <a:pt x="138365" y="164418"/>
                      <a:pt x="138365" y="147139"/>
                    </a:cubicBezTo>
                    <a:cubicBezTo>
                      <a:pt x="138365" y="129857"/>
                      <a:pt x="124308" y="115797"/>
                      <a:pt x="107026" y="115797"/>
                    </a:cubicBezTo>
                    <a:lnTo>
                      <a:pt x="32647" y="115797"/>
                    </a:lnTo>
                    <a:cubicBezTo>
                      <a:pt x="25136" y="115797"/>
                      <a:pt x="19029" y="109690"/>
                      <a:pt x="19029" y="102181"/>
                    </a:cubicBezTo>
                    <a:cubicBezTo>
                      <a:pt x="19029" y="94673"/>
                      <a:pt x="25138" y="88566"/>
                      <a:pt x="32647" y="88566"/>
                    </a:cubicBezTo>
                    <a:lnTo>
                      <a:pt x="111255" y="88566"/>
                    </a:lnTo>
                    <a:cubicBezTo>
                      <a:pt x="125436" y="88566"/>
                      <a:pt x="137090" y="77028"/>
                      <a:pt x="137234" y="62847"/>
                    </a:cubicBezTo>
                    <a:cubicBezTo>
                      <a:pt x="137301" y="55858"/>
                      <a:pt x="134632" y="49273"/>
                      <a:pt x="129715" y="44308"/>
                    </a:cubicBezTo>
                    <a:cubicBezTo>
                      <a:pt x="124799" y="39340"/>
                      <a:pt x="118242" y="36607"/>
                      <a:pt x="111255" y="36607"/>
                    </a:cubicBezTo>
                    <a:lnTo>
                      <a:pt x="85640" y="36607"/>
                    </a:lnTo>
                    <a:cubicBezTo>
                      <a:pt x="84781" y="36604"/>
                      <a:pt x="84084" y="35907"/>
                      <a:pt x="84084" y="35048"/>
                    </a:cubicBezTo>
                    <a:lnTo>
                      <a:pt x="84084" y="1"/>
                    </a:lnTo>
                    <a:close/>
                  </a:path>
                </a:pathLst>
              </a:custGeom>
              <a:solidFill>
                <a:srgbClr val="ADD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97;p32"/>
              <p:cNvSpPr/>
              <p:nvPr/>
            </p:nvSpPr>
            <p:spPr>
              <a:xfrm>
                <a:off x="4440895" y="4254112"/>
                <a:ext cx="1175225" cy="515092"/>
              </a:xfrm>
              <a:custGeom>
                <a:avLst/>
                <a:gdLst/>
                <a:ahLst/>
                <a:cxnLst/>
                <a:rect l="l" t="t" r="r" b="b"/>
                <a:pathLst>
                  <a:path w="73143" h="32058" extrusionOk="0">
                    <a:moveTo>
                      <a:pt x="54091" y="1"/>
                    </a:moveTo>
                    <a:cubicBezTo>
                      <a:pt x="54104" y="237"/>
                      <a:pt x="54112" y="476"/>
                      <a:pt x="54112" y="715"/>
                    </a:cubicBezTo>
                    <a:cubicBezTo>
                      <a:pt x="54112" y="7504"/>
                      <a:pt x="48591" y="13027"/>
                      <a:pt x="41803" y="13027"/>
                    </a:cubicBezTo>
                    <a:lnTo>
                      <a:pt x="0" y="13027"/>
                    </a:lnTo>
                    <a:lnTo>
                      <a:pt x="0" y="32058"/>
                    </a:lnTo>
                    <a:lnTo>
                      <a:pt x="41803" y="32058"/>
                    </a:lnTo>
                    <a:cubicBezTo>
                      <a:pt x="59085" y="32058"/>
                      <a:pt x="73142" y="17997"/>
                      <a:pt x="73142" y="715"/>
                    </a:cubicBezTo>
                    <a:cubicBezTo>
                      <a:pt x="73142" y="476"/>
                      <a:pt x="73129" y="240"/>
                      <a:pt x="73124" y="1"/>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98;p32"/>
              <p:cNvSpPr/>
              <p:nvPr/>
            </p:nvSpPr>
            <p:spPr>
              <a:xfrm>
                <a:off x="3392892" y="3523458"/>
                <a:ext cx="2222939" cy="730670"/>
              </a:xfrm>
              <a:custGeom>
                <a:avLst/>
                <a:gdLst/>
                <a:ahLst/>
                <a:cxnLst/>
                <a:rect l="l" t="t" r="r" b="b"/>
                <a:pathLst>
                  <a:path w="138350" h="45475" extrusionOk="0">
                    <a:moveTo>
                      <a:pt x="34" y="0"/>
                    </a:moveTo>
                    <a:cubicBezTo>
                      <a:pt x="18" y="409"/>
                      <a:pt x="0" y="820"/>
                      <a:pt x="0" y="1234"/>
                    </a:cubicBezTo>
                    <a:cubicBezTo>
                      <a:pt x="0" y="19234"/>
                      <a:pt x="14647" y="33880"/>
                      <a:pt x="32646" y="33880"/>
                    </a:cubicBezTo>
                    <a:lnTo>
                      <a:pt x="107025" y="33880"/>
                    </a:lnTo>
                    <a:cubicBezTo>
                      <a:pt x="113574" y="33880"/>
                      <a:pt x="118943" y="39020"/>
                      <a:pt x="119313" y="45475"/>
                    </a:cubicBezTo>
                    <a:lnTo>
                      <a:pt x="138349" y="45475"/>
                    </a:lnTo>
                    <a:cubicBezTo>
                      <a:pt x="137966" y="28524"/>
                      <a:pt x="124068" y="14850"/>
                      <a:pt x="107025" y="14850"/>
                    </a:cubicBezTo>
                    <a:lnTo>
                      <a:pt x="32649" y="14850"/>
                    </a:lnTo>
                    <a:cubicBezTo>
                      <a:pt x="25140" y="14850"/>
                      <a:pt x="19031" y="8743"/>
                      <a:pt x="19031" y="1234"/>
                    </a:cubicBezTo>
                    <a:cubicBezTo>
                      <a:pt x="19031" y="818"/>
                      <a:pt x="19054" y="406"/>
                      <a:pt x="19090" y="0"/>
                    </a:cubicBez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99;p32"/>
              <p:cNvSpPr/>
              <p:nvPr/>
            </p:nvSpPr>
            <p:spPr>
              <a:xfrm>
                <a:off x="3393422" y="3018746"/>
                <a:ext cx="1439777" cy="504728"/>
              </a:xfrm>
              <a:custGeom>
                <a:avLst/>
                <a:gdLst/>
                <a:ahLst/>
                <a:cxnLst/>
                <a:rect l="l" t="t" r="r" b="b"/>
                <a:pathLst>
                  <a:path w="89608" h="31413" extrusionOk="0">
                    <a:moveTo>
                      <a:pt x="32616" y="0"/>
                    </a:moveTo>
                    <a:cubicBezTo>
                      <a:pt x="15028" y="0"/>
                      <a:pt x="654" y="13981"/>
                      <a:pt x="1" y="31410"/>
                    </a:cubicBezTo>
                    <a:lnTo>
                      <a:pt x="19057" y="31412"/>
                    </a:lnTo>
                    <a:cubicBezTo>
                      <a:pt x="19684" y="24480"/>
                      <a:pt x="25524" y="19031"/>
                      <a:pt x="32616" y="19031"/>
                    </a:cubicBezTo>
                    <a:lnTo>
                      <a:pt x="89607" y="19031"/>
                    </a:lnTo>
                    <a:lnTo>
                      <a:pt x="89607"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0;p32"/>
              <p:cNvSpPr/>
              <p:nvPr/>
            </p:nvSpPr>
            <p:spPr>
              <a:xfrm>
                <a:off x="4438115" y="2162364"/>
                <a:ext cx="1160893" cy="1162210"/>
              </a:xfrm>
              <a:custGeom>
                <a:avLst/>
                <a:gdLst/>
                <a:ahLst/>
                <a:cxnLst/>
                <a:rect l="l" t="t" r="r" b="b"/>
                <a:pathLst>
                  <a:path w="72251" h="72333" extrusionOk="0">
                    <a:moveTo>
                      <a:pt x="1" y="0"/>
                    </a:moveTo>
                    <a:lnTo>
                      <a:pt x="1" y="18812"/>
                    </a:lnTo>
                    <a:cubicBezTo>
                      <a:pt x="1" y="30165"/>
                      <a:pt x="9237" y="39399"/>
                      <a:pt x="20587" y="39399"/>
                    </a:cubicBezTo>
                    <a:lnTo>
                      <a:pt x="46203" y="39399"/>
                    </a:lnTo>
                    <a:cubicBezTo>
                      <a:pt x="50070" y="39399"/>
                      <a:pt x="53192" y="42554"/>
                      <a:pt x="53153" y="46421"/>
                    </a:cubicBezTo>
                    <a:cubicBezTo>
                      <a:pt x="53115" y="50214"/>
                      <a:pt x="49996" y="53302"/>
                      <a:pt x="46203" y="53302"/>
                    </a:cubicBezTo>
                    <a:lnTo>
                      <a:pt x="24588" y="53302"/>
                    </a:lnTo>
                    <a:lnTo>
                      <a:pt x="24588" y="72333"/>
                    </a:lnTo>
                    <a:lnTo>
                      <a:pt x="46203" y="72333"/>
                    </a:lnTo>
                    <a:cubicBezTo>
                      <a:pt x="60384" y="72333"/>
                      <a:pt x="72040" y="60792"/>
                      <a:pt x="72181" y="46611"/>
                    </a:cubicBezTo>
                    <a:cubicBezTo>
                      <a:pt x="72251" y="39622"/>
                      <a:pt x="69582" y="33040"/>
                      <a:pt x="64665" y="28072"/>
                    </a:cubicBezTo>
                    <a:cubicBezTo>
                      <a:pt x="59746" y="23107"/>
                      <a:pt x="53189" y="20371"/>
                      <a:pt x="46203" y="20371"/>
                    </a:cubicBezTo>
                    <a:lnTo>
                      <a:pt x="20590" y="20371"/>
                    </a:lnTo>
                    <a:cubicBezTo>
                      <a:pt x="19731" y="20371"/>
                      <a:pt x="19034" y="19674"/>
                      <a:pt x="19034" y="18815"/>
                    </a:cubicBezTo>
                    <a:lnTo>
                      <a:pt x="19034" y="0"/>
                    </a:lnTo>
                    <a:close/>
                  </a:path>
                </a:pathLst>
              </a:cu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1;p32"/>
              <p:cNvSpPr/>
              <p:nvPr/>
            </p:nvSpPr>
            <p:spPr>
              <a:xfrm>
                <a:off x="3520548" y="1906087"/>
                <a:ext cx="1967739" cy="2735283"/>
              </a:xfrm>
              <a:custGeom>
                <a:avLst/>
                <a:gdLst/>
                <a:ahLst/>
                <a:cxnLst/>
                <a:rect l="l" t="t" r="r" b="b"/>
                <a:pathLst>
                  <a:path w="122467" h="170237" extrusionOk="0">
                    <a:moveTo>
                      <a:pt x="66624" y="0"/>
                    </a:moveTo>
                    <a:cubicBezTo>
                      <a:pt x="65763" y="0"/>
                      <a:pt x="65066" y="697"/>
                      <a:pt x="65066" y="1559"/>
                    </a:cubicBezTo>
                    <a:lnTo>
                      <a:pt x="65066" y="8483"/>
                    </a:lnTo>
                    <a:cubicBezTo>
                      <a:pt x="65064" y="9345"/>
                      <a:pt x="65763" y="10041"/>
                      <a:pt x="66622" y="10041"/>
                    </a:cubicBezTo>
                    <a:lnTo>
                      <a:pt x="66624" y="10041"/>
                    </a:lnTo>
                    <a:cubicBezTo>
                      <a:pt x="67486" y="10041"/>
                      <a:pt x="68183" y="9345"/>
                      <a:pt x="68183" y="8483"/>
                    </a:cubicBezTo>
                    <a:lnTo>
                      <a:pt x="68183" y="1559"/>
                    </a:lnTo>
                    <a:cubicBezTo>
                      <a:pt x="68183" y="697"/>
                      <a:pt x="67486" y="0"/>
                      <a:pt x="66624" y="0"/>
                    </a:cubicBezTo>
                    <a:close/>
                    <a:moveTo>
                      <a:pt x="66624" y="13850"/>
                    </a:moveTo>
                    <a:cubicBezTo>
                      <a:pt x="65763" y="13850"/>
                      <a:pt x="65066" y="14549"/>
                      <a:pt x="65066" y="15410"/>
                    </a:cubicBezTo>
                    <a:lnTo>
                      <a:pt x="65066" y="22335"/>
                    </a:lnTo>
                    <a:cubicBezTo>
                      <a:pt x="65064" y="23196"/>
                      <a:pt x="65760" y="23896"/>
                      <a:pt x="66622" y="23896"/>
                    </a:cubicBezTo>
                    <a:lnTo>
                      <a:pt x="66624" y="23893"/>
                    </a:lnTo>
                    <a:cubicBezTo>
                      <a:pt x="67486" y="23893"/>
                      <a:pt x="68183" y="23196"/>
                      <a:pt x="68183" y="22335"/>
                    </a:cubicBezTo>
                    <a:lnTo>
                      <a:pt x="68183" y="15410"/>
                    </a:lnTo>
                    <a:cubicBezTo>
                      <a:pt x="68183" y="14549"/>
                      <a:pt x="67486" y="13850"/>
                      <a:pt x="66624" y="13850"/>
                    </a:cubicBezTo>
                    <a:close/>
                    <a:moveTo>
                      <a:pt x="66624" y="27701"/>
                    </a:moveTo>
                    <a:cubicBezTo>
                      <a:pt x="65763" y="27701"/>
                      <a:pt x="65066" y="28401"/>
                      <a:pt x="65066" y="29262"/>
                    </a:cubicBezTo>
                    <a:lnTo>
                      <a:pt x="65066" y="34765"/>
                    </a:lnTo>
                    <a:cubicBezTo>
                      <a:pt x="65066" y="35305"/>
                      <a:pt x="65100" y="35845"/>
                      <a:pt x="65169" y="36382"/>
                    </a:cubicBezTo>
                    <a:cubicBezTo>
                      <a:pt x="65267" y="37159"/>
                      <a:pt x="65928" y="37743"/>
                      <a:pt x="66712" y="37743"/>
                    </a:cubicBezTo>
                    <a:lnTo>
                      <a:pt x="66712" y="37740"/>
                    </a:lnTo>
                    <a:cubicBezTo>
                      <a:pt x="67653" y="37740"/>
                      <a:pt x="68378" y="36917"/>
                      <a:pt x="68260" y="35984"/>
                    </a:cubicBezTo>
                    <a:cubicBezTo>
                      <a:pt x="68208" y="35580"/>
                      <a:pt x="68183" y="35171"/>
                      <a:pt x="68183" y="34762"/>
                    </a:cubicBezTo>
                    <a:lnTo>
                      <a:pt x="68183" y="29262"/>
                    </a:lnTo>
                    <a:cubicBezTo>
                      <a:pt x="68183" y="28401"/>
                      <a:pt x="67486" y="27701"/>
                      <a:pt x="66624" y="27701"/>
                    </a:cubicBezTo>
                    <a:close/>
                    <a:moveTo>
                      <a:pt x="69637" y="40797"/>
                    </a:moveTo>
                    <a:cubicBezTo>
                      <a:pt x="69255" y="40797"/>
                      <a:pt x="68872" y="40937"/>
                      <a:pt x="68571" y="41219"/>
                    </a:cubicBezTo>
                    <a:cubicBezTo>
                      <a:pt x="67951" y="41803"/>
                      <a:pt x="67913" y="42777"/>
                      <a:pt x="68489" y="43407"/>
                    </a:cubicBezTo>
                    <a:cubicBezTo>
                      <a:pt x="70304" y="45344"/>
                      <a:pt x="72685" y="46660"/>
                      <a:pt x="75290" y="47164"/>
                    </a:cubicBezTo>
                    <a:cubicBezTo>
                      <a:pt x="75387" y="47182"/>
                      <a:pt x="75486" y="47192"/>
                      <a:pt x="75586" y="47192"/>
                    </a:cubicBezTo>
                    <a:lnTo>
                      <a:pt x="75586" y="47192"/>
                    </a:lnTo>
                    <a:cubicBezTo>
                      <a:pt x="76391" y="47190"/>
                      <a:pt x="77062" y="46580"/>
                      <a:pt x="77136" y="45781"/>
                    </a:cubicBezTo>
                    <a:cubicBezTo>
                      <a:pt x="77213" y="44981"/>
                      <a:pt x="76668" y="44256"/>
                      <a:pt x="75881" y="44104"/>
                    </a:cubicBezTo>
                    <a:cubicBezTo>
                      <a:pt x="74896" y="43914"/>
                      <a:pt x="73950" y="43569"/>
                      <a:pt x="73073" y="43081"/>
                    </a:cubicBezTo>
                    <a:cubicBezTo>
                      <a:pt x="72215" y="42600"/>
                      <a:pt x="71433" y="41991"/>
                      <a:pt x="70759" y="41273"/>
                    </a:cubicBezTo>
                    <a:cubicBezTo>
                      <a:pt x="70454" y="40957"/>
                      <a:pt x="70046" y="40797"/>
                      <a:pt x="69637" y="40797"/>
                    </a:cubicBezTo>
                    <a:close/>
                    <a:moveTo>
                      <a:pt x="75586" y="47192"/>
                    </a:moveTo>
                    <a:cubicBezTo>
                      <a:pt x="75586" y="47192"/>
                      <a:pt x="75586" y="47192"/>
                      <a:pt x="75586" y="47192"/>
                    </a:cubicBezTo>
                    <a:lnTo>
                      <a:pt x="75588" y="47192"/>
                    </a:lnTo>
                    <a:cubicBezTo>
                      <a:pt x="75587" y="47192"/>
                      <a:pt x="75587" y="47192"/>
                      <a:pt x="75586" y="47192"/>
                    </a:cubicBezTo>
                    <a:close/>
                    <a:moveTo>
                      <a:pt x="82500" y="44276"/>
                    </a:moveTo>
                    <a:cubicBezTo>
                      <a:pt x="81639" y="44276"/>
                      <a:pt x="80942" y="44973"/>
                      <a:pt x="80942" y="45835"/>
                    </a:cubicBezTo>
                    <a:cubicBezTo>
                      <a:pt x="80942" y="46696"/>
                      <a:pt x="81639" y="47393"/>
                      <a:pt x="82500" y="47393"/>
                    </a:cubicBezTo>
                    <a:lnTo>
                      <a:pt x="89425" y="47393"/>
                    </a:lnTo>
                    <a:cubicBezTo>
                      <a:pt x="90286" y="47393"/>
                      <a:pt x="90983" y="46696"/>
                      <a:pt x="90983" y="45835"/>
                    </a:cubicBezTo>
                    <a:cubicBezTo>
                      <a:pt x="90983" y="44973"/>
                      <a:pt x="90286" y="44276"/>
                      <a:pt x="89425" y="44276"/>
                    </a:cubicBezTo>
                    <a:close/>
                    <a:moveTo>
                      <a:pt x="96352" y="44276"/>
                    </a:moveTo>
                    <a:cubicBezTo>
                      <a:pt x="95490" y="44276"/>
                      <a:pt x="94794" y="44973"/>
                      <a:pt x="94794" y="45835"/>
                    </a:cubicBezTo>
                    <a:cubicBezTo>
                      <a:pt x="94794" y="46696"/>
                      <a:pt x="95490" y="47393"/>
                      <a:pt x="96352" y="47393"/>
                    </a:cubicBezTo>
                    <a:lnTo>
                      <a:pt x="103276" y="47393"/>
                    </a:lnTo>
                    <a:cubicBezTo>
                      <a:pt x="104138" y="47393"/>
                      <a:pt x="104837" y="46696"/>
                      <a:pt x="104837" y="45835"/>
                    </a:cubicBezTo>
                    <a:cubicBezTo>
                      <a:pt x="104837" y="44973"/>
                      <a:pt x="104138" y="44276"/>
                      <a:pt x="103276" y="44276"/>
                    </a:cubicBezTo>
                    <a:close/>
                    <a:moveTo>
                      <a:pt x="110004" y="45692"/>
                    </a:moveTo>
                    <a:cubicBezTo>
                      <a:pt x="109408" y="45692"/>
                      <a:pt x="108838" y="46036"/>
                      <a:pt x="108579" y="46616"/>
                    </a:cubicBezTo>
                    <a:cubicBezTo>
                      <a:pt x="108229" y="47403"/>
                      <a:pt x="108584" y="48324"/>
                      <a:pt x="109371" y="48673"/>
                    </a:cubicBezTo>
                    <a:cubicBezTo>
                      <a:pt x="111284" y="49530"/>
                      <a:pt x="112999" y="50777"/>
                      <a:pt x="114400" y="52338"/>
                    </a:cubicBezTo>
                    <a:cubicBezTo>
                      <a:pt x="114695" y="52666"/>
                      <a:pt x="115117" y="52854"/>
                      <a:pt x="115558" y="52854"/>
                    </a:cubicBezTo>
                    <a:lnTo>
                      <a:pt x="115558" y="52854"/>
                    </a:lnTo>
                    <a:cubicBezTo>
                      <a:pt x="116175" y="52854"/>
                      <a:pt x="116730" y="52492"/>
                      <a:pt x="116982" y="51929"/>
                    </a:cubicBezTo>
                    <a:cubicBezTo>
                      <a:pt x="117231" y="51368"/>
                      <a:pt x="117128" y="50710"/>
                      <a:pt x="116717" y="50255"/>
                    </a:cubicBezTo>
                    <a:cubicBezTo>
                      <a:pt x="115022" y="48367"/>
                      <a:pt x="112952" y="46861"/>
                      <a:pt x="110638" y="45827"/>
                    </a:cubicBezTo>
                    <a:cubicBezTo>
                      <a:pt x="110432" y="45735"/>
                      <a:pt x="110216" y="45692"/>
                      <a:pt x="110004" y="45692"/>
                    </a:cubicBezTo>
                    <a:close/>
                    <a:moveTo>
                      <a:pt x="115558" y="52854"/>
                    </a:moveTo>
                    <a:cubicBezTo>
                      <a:pt x="115558" y="52854"/>
                      <a:pt x="115558" y="52854"/>
                      <a:pt x="115557" y="52854"/>
                    </a:cubicBezTo>
                    <a:lnTo>
                      <a:pt x="115560" y="52854"/>
                    </a:lnTo>
                    <a:cubicBezTo>
                      <a:pt x="115559" y="52854"/>
                      <a:pt x="115559" y="52854"/>
                      <a:pt x="115558" y="52854"/>
                    </a:cubicBezTo>
                    <a:close/>
                    <a:moveTo>
                      <a:pt x="118985" y="55696"/>
                    </a:moveTo>
                    <a:cubicBezTo>
                      <a:pt x="118827" y="55696"/>
                      <a:pt x="118667" y="55720"/>
                      <a:pt x="118509" y="55770"/>
                    </a:cubicBezTo>
                    <a:cubicBezTo>
                      <a:pt x="117689" y="56035"/>
                      <a:pt x="117239" y="56912"/>
                      <a:pt x="117501" y="57732"/>
                    </a:cubicBezTo>
                    <a:cubicBezTo>
                      <a:pt x="117974" y="59208"/>
                      <a:pt x="118216" y="60746"/>
                      <a:pt x="118213" y="62297"/>
                    </a:cubicBezTo>
                    <a:lnTo>
                      <a:pt x="118213" y="62448"/>
                    </a:lnTo>
                    <a:cubicBezTo>
                      <a:pt x="118211" y="62942"/>
                      <a:pt x="118180" y="63438"/>
                      <a:pt x="118129" y="63924"/>
                    </a:cubicBezTo>
                    <a:cubicBezTo>
                      <a:pt x="118036" y="64780"/>
                      <a:pt x="118653" y="65549"/>
                      <a:pt x="119509" y="65642"/>
                    </a:cubicBezTo>
                    <a:cubicBezTo>
                      <a:pt x="119566" y="65650"/>
                      <a:pt x="119622" y="65652"/>
                      <a:pt x="119679" y="65652"/>
                    </a:cubicBezTo>
                    <a:cubicBezTo>
                      <a:pt x="120474" y="65650"/>
                      <a:pt x="121140" y="65050"/>
                      <a:pt x="121227" y="64261"/>
                    </a:cubicBezTo>
                    <a:cubicBezTo>
                      <a:pt x="121289" y="63675"/>
                      <a:pt x="121325" y="63076"/>
                      <a:pt x="121330" y="62482"/>
                    </a:cubicBezTo>
                    <a:lnTo>
                      <a:pt x="121330" y="62474"/>
                    </a:lnTo>
                    <a:lnTo>
                      <a:pt x="121330" y="62297"/>
                    </a:lnTo>
                    <a:cubicBezTo>
                      <a:pt x="121332" y="60425"/>
                      <a:pt x="121042" y="58560"/>
                      <a:pt x="120468" y="56778"/>
                    </a:cubicBezTo>
                    <a:cubicBezTo>
                      <a:pt x="120257" y="56116"/>
                      <a:pt x="119643" y="55696"/>
                      <a:pt x="118985" y="55696"/>
                    </a:cubicBezTo>
                    <a:close/>
                    <a:moveTo>
                      <a:pt x="117523" y="69061"/>
                    </a:moveTo>
                    <a:cubicBezTo>
                      <a:pt x="116988" y="69061"/>
                      <a:pt x="116467" y="69337"/>
                      <a:pt x="116177" y="69831"/>
                    </a:cubicBezTo>
                    <a:cubicBezTo>
                      <a:pt x="115115" y="71641"/>
                      <a:pt x="113685" y="73207"/>
                      <a:pt x="111980" y="74428"/>
                    </a:cubicBezTo>
                    <a:cubicBezTo>
                      <a:pt x="111428" y="74822"/>
                      <a:pt x="111196" y="75526"/>
                      <a:pt x="111402" y="76172"/>
                    </a:cubicBezTo>
                    <a:cubicBezTo>
                      <a:pt x="111610" y="76817"/>
                      <a:pt x="112209" y="77254"/>
                      <a:pt x="112888" y="77254"/>
                    </a:cubicBezTo>
                    <a:cubicBezTo>
                      <a:pt x="113212" y="77254"/>
                      <a:pt x="113531" y="77151"/>
                      <a:pt x="113793" y="76964"/>
                    </a:cubicBezTo>
                    <a:cubicBezTo>
                      <a:pt x="115855" y="75488"/>
                      <a:pt x="117583" y="73595"/>
                      <a:pt x="118867" y="71409"/>
                    </a:cubicBezTo>
                    <a:cubicBezTo>
                      <a:pt x="119301" y="70666"/>
                      <a:pt x="119052" y="69710"/>
                      <a:pt x="118309" y="69275"/>
                    </a:cubicBezTo>
                    <a:cubicBezTo>
                      <a:pt x="118062" y="69130"/>
                      <a:pt x="117791" y="69061"/>
                      <a:pt x="117523" y="69061"/>
                    </a:cubicBezTo>
                    <a:close/>
                    <a:moveTo>
                      <a:pt x="30422" y="77205"/>
                    </a:moveTo>
                    <a:cubicBezTo>
                      <a:pt x="29561" y="77205"/>
                      <a:pt x="28862" y="77902"/>
                      <a:pt x="28862" y="78763"/>
                    </a:cubicBezTo>
                    <a:cubicBezTo>
                      <a:pt x="28862" y="79625"/>
                      <a:pt x="29561" y="80324"/>
                      <a:pt x="30422" y="80324"/>
                    </a:cubicBezTo>
                    <a:lnTo>
                      <a:pt x="37347" y="80324"/>
                    </a:lnTo>
                    <a:cubicBezTo>
                      <a:pt x="38208" y="80324"/>
                      <a:pt x="38905" y="79625"/>
                      <a:pt x="38905" y="78763"/>
                    </a:cubicBezTo>
                    <a:cubicBezTo>
                      <a:pt x="38905" y="77902"/>
                      <a:pt x="38208" y="77205"/>
                      <a:pt x="37347" y="77205"/>
                    </a:cubicBezTo>
                    <a:close/>
                    <a:moveTo>
                      <a:pt x="44274" y="77205"/>
                    </a:moveTo>
                    <a:cubicBezTo>
                      <a:pt x="43413" y="77205"/>
                      <a:pt x="42716" y="77902"/>
                      <a:pt x="42716" y="78763"/>
                    </a:cubicBezTo>
                    <a:cubicBezTo>
                      <a:pt x="42716" y="79625"/>
                      <a:pt x="43413" y="80324"/>
                      <a:pt x="44274" y="80324"/>
                    </a:cubicBezTo>
                    <a:lnTo>
                      <a:pt x="51199" y="80324"/>
                    </a:lnTo>
                    <a:cubicBezTo>
                      <a:pt x="52060" y="80324"/>
                      <a:pt x="52757" y="79625"/>
                      <a:pt x="52757" y="78763"/>
                    </a:cubicBezTo>
                    <a:cubicBezTo>
                      <a:pt x="52757" y="77902"/>
                      <a:pt x="52060" y="77205"/>
                      <a:pt x="51199" y="77205"/>
                    </a:cubicBezTo>
                    <a:close/>
                    <a:moveTo>
                      <a:pt x="58126" y="77205"/>
                    </a:moveTo>
                    <a:cubicBezTo>
                      <a:pt x="57265" y="77205"/>
                      <a:pt x="56568" y="77902"/>
                      <a:pt x="56568" y="78763"/>
                    </a:cubicBezTo>
                    <a:cubicBezTo>
                      <a:pt x="56568" y="79625"/>
                      <a:pt x="57265" y="80324"/>
                      <a:pt x="58126" y="80324"/>
                    </a:cubicBezTo>
                    <a:lnTo>
                      <a:pt x="65051" y="80324"/>
                    </a:lnTo>
                    <a:cubicBezTo>
                      <a:pt x="65912" y="80324"/>
                      <a:pt x="66609" y="79625"/>
                      <a:pt x="66609" y="78763"/>
                    </a:cubicBezTo>
                    <a:cubicBezTo>
                      <a:pt x="66609" y="77902"/>
                      <a:pt x="65912" y="77205"/>
                      <a:pt x="65051" y="77205"/>
                    </a:cubicBezTo>
                    <a:close/>
                    <a:moveTo>
                      <a:pt x="71978" y="77205"/>
                    </a:moveTo>
                    <a:cubicBezTo>
                      <a:pt x="71117" y="77205"/>
                      <a:pt x="70420" y="77902"/>
                      <a:pt x="70420" y="78763"/>
                    </a:cubicBezTo>
                    <a:cubicBezTo>
                      <a:pt x="70420" y="79625"/>
                      <a:pt x="71117" y="80324"/>
                      <a:pt x="71978" y="80324"/>
                    </a:cubicBezTo>
                    <a:lnTo>
                      <a:pt x="78903" y="80324"/>
                    </a:lnTo>
                    <a:cubicBezTo>
                      <a:pt x="79764" y="80324"/>
                      <a:pt x="80463" y="79625"/>
                      <a:pt x="80463" y="78763"/>
                    </a:cubicBezTo>
                    <a:cubicBezTo>
                      <a:pt x="80463" y="77902"/>
                      <a:pt x="79764" y="77205"/>
                      <a:pt x="78903" y="77205"/>
                    </a:cubicBezTo>
                    <a:close/>
                    <a:moveTo>
                      <a:pt x="85830" y="77205"/>
                    </a:moveTo>
                    <a:cubicBezTo>
                      <a:pt x="84968" y="77205"/>
                      <a:pt x="84269" y="77902"/>
                      <a:pt x="84269" y="78763"/>
                    </a:cubicBezTo>
                    <a:cubicBezTo>
                      <a:pt x="84269" y="79625"/>
                      <a:pt x="84968" y="80324"/>
                      <a:pt x="85830" y="80324"/>
                    </a:cubicBezTo>
                    <a:lnTo>
                      <a:pt x="92754" y="80324"/>
                    </a:lnTo>
                    <a:cubicBezTo>
                      <a:pt x="93616" y="80324"/>
                      <a:pt x="94313" y="79625"/>
                      <a:pt x="94313" y="78763"/>
                    </a:cubicBezTo>
                    <a:cubicBezTo>
                      <a:pt x="94313" y="77902"/>
                      <a:pt x="93616" y="77205"/>
                      <a:pt x="92754" y="77205"/>
                    </a:cubicBezTo>
                    <a:close/>
                    <a:moveTo>
                      <a:pt x="106629" y="76869"/>
                    </a:moveTo>
                    <a:cubicBezTo>
                      <a:pt x="106513" y="76869"/>
                      <a:pt x="106395" y="76882"/>
                      <a:pt x="106277" y="76910"/>
                    </a:cubicBezTo>
                    <a:cubicBezTo>
                      <a:pt x="105300" y="77108"/>
                      <a:pt x="104305" y="77205"/>
                      <a:pt x="103310" y="77205"/>
                    </a:cubicBezTo>
                    <a:lnTo>
                      <a:pt x="99682" y="77205"/>
                    </a:lnTo>
                    <a:cubicBezTo>
                      <a:pt x="98820" y="77205"/>
                      <a:pt x="98123" y="77902"/>
                      <a:pt x="98123" y="78763"/>
                    </a:cubicBezTo>
                    <a:cubicBezTo>
                      <a:pt x="98123" y="79625"/>
                      <a:pt x="98820" y="80324"/>
                      <a:pt x="99682" y="80324"/>
                    </a:cubicBezTo>
                    <a:lnTo>
                      <a:pt x="103310" y="80324"/>
                    </a:lnTo>
                    <a:cubicBezTo>
                      <a:pt x="104513" y="80322"/>
                      <a:pt x="105714" y="80203"/>
                      <a:pt x="106894" y="79964"/>
                    </a:cubicBezTo>
                    <a:cubicBezTo>
                      <a:pt x="107758" y="79815"/>
                      <a:pt x="108332" y="78979"/>
                      <a:pt x="108157" y="78121"/>
                    </a:cubicBezTo>
                    <a:cubicBezTo>
                      <a:pt x="108006" y="77378"/>
                      <a:pt x="107353" y="76869"/>
                      <a:pt x="106629" y="76869"/>
                    </a:cubicBezTo>
                    <a:close/>
                    <a:moveTo>
                      <a:pt x="23501" y="77239"/>
                    </a:moveTo>
                    <a:cubicBezTo>
                      <a:pt x="23472" y="77239"/>
                      <a:pt x="23444" y="77240"/>
                      <a:pt x="23415" y="77241"/>
                    </a:cubicBezTo>
                    <a:cubicBezTo>
                      <a:pt x="20952" y="77365"/>
                      <a:pt x="18520" y="77861"/>
                      <a:pt x="16200" y="78709"/>
                    </a:cubicBezTo>
                    <a:cubicBezTo>
                      <a:pt x="15493" y="78972"/>
                      <a:pt x="15071" y="79702"/>
                      <a:pt x="15205" y="80445"/>
                    </a:cubicBezTo>
                    <a:cubicBezTo>
                      <a:pt x="15336" y="81188"/>
                      <a:pt x="15982" y="81731"/>
                      <a:pt x="16738" y="81731"/>
                    </a:cubicBezTo>
                    <a:cubicBezTo>
                      <a:pt x="16920" y="81731"/>
                      <a:pt x="17103" y="81700"/>
                      <a:pt x="17275" y="81636"/>
                    </a:cubicBezTo>
                    <a:cubicBezTo>
                      <a:pt x="19299" y="80895"/>
                      <a:pt x="21423" y="80461"/>
                      <a:pt x="23577" y="80353"/>
                    </a:cubicBezTo>
                    <a:cubicBezTo>
                      <a:pt x="24436" y="80309"/>
                      <a:pt x="25097" y="79576"/>
                      <a:pt x="25053" y="78717"/>
                    </a:cubicBezTo>
                    <a:cubicBezTo>
                      <a:pt x="25009" y="77884"/>
                      <a:pt x="24324" y="77239"/>
                      <a:pt x="23501" y="77239"/>
                    </a:cubicBezTo>
                    <a:close/>
                    <a:moveTo>
                      <a:pt x="10673" y="81945"/>
                    </a:moveTo>
                    <a:cubicBezTo>
                      <a:pt x="10350" y="81945"/>
                      <a:pt x="10023" y="82045"/>
                      <a:pt x="9744" y="82253"/>
                    </a:cubicBezTo>
                    <a:cubicBezTo>
                      <a:pt x="7782" y="83747"/>
                      <a:pt x="6054" y="85529"/>
                      <a:pt x="4616" y="87534"/>
                    </a:cubicBezTo>
                    <a:cubicBezTo>
                      <a:pt x="4277" y="88010"/>
                      <a:pt x="4231" y="88635"/>
                      <a:pt x="4498" y="89154"/>
                    </a:cubicBezTo>
                    <a:cubicBezTo>
                      <a:pt x="4765" y="89674"/>
                      <a:pt x="5300" y="90000"/>
                      <a:pt x="5884" y="90000"/>
                    </a:cubicBezTo>
                    <a:cubicBezTo>
                      <a:pt x="6385" y="90000"/>
                      <a:pt x="6859" y="89759"/>
                      <a:pt x="7152" y="89350"/>
                    </a:cubicBezTo>
                    <a:cubicBezTo>
                      <a:pt x="8406" y="87596"/>
                      <a:pt x="9918" y="86038"/>
                      <a:pt x="11634" y="84732"/>
                    </a:cubicBezTo>
                    <a:cubicBezTo>
                      <a:pt x="12305" y="84204"/>
                      <a:pt x="12428" y="83238"/>
                      <a:pt x="11911" y="82559"/>
                    </a:cubicBezTo>
                    <a:cubicBezTo>
                      <a:pt x="11605" y="82157"/>
                      <a:pt x="11142" y="81945"/>
                      <a:pt x="10673" y="81945"/>
                    </a:cubicBezTo>
                    <a:close/>
                    <a:moveTo>
                      <a:pt x="2753" y="93021"/>
                    </a:moveTo>
                    <a:cubicBezTo>
                      <a:pt x="2097" y="93021"/>
                      <a:pt x="1488" y="93438"/>
                      <a:pt x="1274" y="94096"/>
                    </a:cubicBezTo>
                    <a:cubicBezTo>
                      <a:pt x="494" y="96439"/>
                      <a:pt x="70" y="98884"/>
                      <a:pt x="19" y="101350"/>
                    </a:cubicBezTo>
                    <a:cubicBezTo>
                      <a:pt x="1" y="102212"/>
                      <a:pt x="682" y="102924"/>
                      <a:pt x="1544" y="102944"/>
                    </a:cubicBezTo>
                    <a:lnTo>
                      <a:pt x="1577" y="102944"/>
                    </a:lnTo>
                    <a:cubicBezTo>
                      <a:pt x="2426" y="102944"/>
                      <a:pt x="3117" y="102266"/>
                      <a:pt x="3138" y="101420"/>
                    </a:cubicBezTo>
                    <a:cubicBezTo>
                      <a:pt x="3182" y="99262"/>
                      <a:pt x="3549" y="97126"/>
                      <a:pt x="4231" y="95079"/>
                    </a:cubicBezTo>
                    <a:cubicBezTo>
                      <a:pt x="4506" y="94261"/>
                      <a:pt x="4066" y="93374"/>
                      <a:pt x="3246" y="93101"/>
                    </a:cubicBezTo>
                    <a:cubicBezTo>
                      <a:pt x="3082" y="93047"/>
                      <a:pt x="2916" y="93021"/>
                      <a:pt x="2753" y="93021"/>
                    </a:cubicBezTo>
                    <a:close/>
                    <a:moveTo>
                      <a:pt x="2450" y="106669"/>
                    </a:moveTo>
                    <a:cubicBezTo>
                      <a:pt x="2309" y="106669"/>
                      <a:pt x="2165" y="106689"/>
                      <a:pt x="2022" y="106730"/>
                    </a:cubicBezTo>
                    <a:cubicBezTo>
                      <a:pt x="1194" y="106964"/>
                      <a:pt x="713" y="107825"/>
                      <a:pt x="950" y="108653"/>
                    </a:cubicBezTo>
                    <a:cubicBezTo>
                      <a:pt x="1623" y="111029"/>
                      <a:pt x="2654" y="113289"/>
                      <a:pt x="4002" y="115356"/>
                    </a:cubicBezTo>
                    <a:cubicBezTo>
                      <a:pt x="4288" y="115797"/>
                      <a:pt x="4779" y="116064"/>
                      <a:pt x="5303" y="116064"/>
                    </a:cubicBezTo>
                    <a:cubicBezTo>
                      <a:pt x="5306" y="116064"/>
                      <a:pt x="5308" y="116064"/>
                      <a:pt x="5311" y="116064"/>
                    </a:cubicBezTo>
                    <a:lnTo>
                      <a:pt x="5311" y="116064"/>
                    </a:lnTo>
                    <a:lnTo>
                      <a:pt x="5308" y="116066"/>
                    </a:lnTo>
                    <a:cubicBezTo>
                      <a:pt x="5881" y="116066"/>
                      <a:pt x="6406" y="115752"/>
                      <a:pt x="6679" y="115248"/>
                    </a:cubicBezTo>
                    <a:cubicBezTo>
                      <a:pt x="6951" y="114747"/>
                      <a:pt x="6925" y="114135"/>
                      <a:pt x="6612" y="113657"/>
                    </a:cubicBezTo>
                    <a:cubicBezTo>
                      <a:pt x="5434" y="111849"/>
                      <a:pt x="4537" y="109877"/>
                      <a:pt x="3948" y="107802"/>
                    </a:cubicBezTo>
                    <a:cubicBezTo>
                      <a:pt x="3752" y="107117"/>
                      <a:pt x="3128" y="106669"/>
                      <a:pt x="2450" y="106669"/>
                    </a:cubicBezTo>
                    <a:close/>
                    <a:moveTo>
                      <a:pt x="9885" y="118104"/>
                    </a:moveTo>
                    <a:cubicBezTo>
                      <a:pt x="9439" y="118104"/>
                      <a:pt x="8997" y="118294"/>
                      <a:pt x="8689" y="118663"/>
                    </a:cubicBezTo>
                    <a:cubicBezTo>
                      <a:pt x="8137" y="119324"/>
                      <a:pt x="8226" y="120306"/>
                      <a:pt x="8887" y="120859"/>
                    </a:cubicBezTo>
                    <a:cubicBezTo>
                      <a:pt x="10782" y="122440"/>
                      <a:pt x="12901" y="123731"/>
                      <a:pt x="15179" y="124683"/>
                    </a:cubicBezTo>
                    <a:cubicBezTo>
                      <a:pt x="15370" y="124762"/>
                      <a:pt x="15575" y="124804"/>
                      <a:pt x="15781" y="124804"/>
                    </a:cubicBezTo>
                    <a:cubicBezTo>
                      <a:pt x="15783" y="124804"/>
                      <a:pt x="15785" y="124804"/>
                      <a:pt x="15787" y="124804"/>
                    </a:cubicBezTo>
                    <a:cubicBezTo>
                      <a:pt x="16527" y="124804"/>
                      <a:pt x="17162" y="124280"/>
                      <a:pt x="17309" y="123554"/>
                    </a:cubicBezTo>
                    <a:cubicBezTo>
                      <a:pt x="17455" y="122824"/>
                      <a:pt x="17067" y="122093"/>
                      <a:pt x="16383" y="121808"/>
                    </a:cubicBezTo>
                    <a:cubicBezTo>
                      <a:pt x="14393" y="120975"/>
                      <a:pt x="12539" y="119849"/>
                      <a:pt x="10883" y="118465"/>
                    </a:cubicBezTo>
                    <a:cubicBezTo>
                      <a:pt x="10591" y="118222"/>
                      <a:pt x="10237" y="118104"/>
                      <a:pt x="9885" y="118104"/>
                    </a:cubicBezTo>
                    <a:close/>
                    <a:moveTo>
                      <a:pt x="22476" y="123362"/>
                    </a:moveTo>
                    <a:cubicBezTo>
                      <a:pt x="21682" y="123362"/>
                      <a:pt x="21004" y="123967"/>
                      <a:pt x="20926" y="124773"/>
                    </a:cubicBezTo>
                    <a:cubicBezTo>
                      <a:pt x="20844" y="125629"/>
                      <a:pt x="21474" y="126390"/>
                      <a:pt x="22330" y="126472"/>
                    </a:cubicBezTo>
                    <a:cubicBezTo>
                      <a:pt x="23112" y="126547"/>
                      <a:pt x="23912" y="126586"/>
                      <a:pt x="24704" y="126586"/>
                    </a:cubicBezTo>
                    <a:lnTo>
                      <a:pt x="29399" y="126586"/>
                    </a:lnTo>
                    <a:cubicBezTo>
                      <a:pt x="30260" y="126586"/>
                      <a:pt x="30957" y="125889"/>
                      <a:pt x="30957" y="125027"/>
                    </a:cubicBezTo>
                    <a:cubicBezTo>
                      <a:pt x="30957" y="124166"/>
                      <a:pt x="30260" y="123469"/>
                      <a:pt x="29399" y="123469"/>
                    </a:cubicBezTo>
                    <a:lnTo>
                      <a:pt x="24704" y="123469"/>
                    </a:lnTo>
                    <a:cubicBezTo>
                      <a:pt x="24009" y="123469"/>
                      <a:pt x="23310" y="123433"/>
                      <a:pt x="22626" y="123369"/>
                    </a:cubicBezTo>
                    <a:cubicBezTo>
                      <a:pt x="22576" y="123364"/>
                      <a:pt x="22525" y="123362"/>
                      <a:pt x="22476" y="123362"/>
                    </a:cubicBezTo>
                    <a:close/>
                    <a:moveTo>
                      <a:pt x="36326" y="123466"/>
                    </a:moveTo>
                    <a:cubicBezTo>
                      <a:pt x="35465" y="123466"/>
                      <a:pt x="34768" y="124166"/>
                      <a:pt x="34768" y="125025"/>
                    </a:cubicBezTo>
                    <a:cubicBezTo>
                      <a:pt x="34768" y="125886"/>
                      <a:pt x="35465" y="126586"/>
                      <a:pt x="36326" y="126586"/>
                    </a:cubicBezTo>
                    <a:lnTo>
                      <a:pt x="43251" y="126586"/>
                    </a:lnTo>
                    <a:cubicBezTo>
                      <a:pt x="44112" y="126586"/>
                      <a:pt x="44809" y="125886"/>
                      <a:pt x="44809" y="125025"/>
                    </a:cubicBezTo>
                    <a:cubicBezTo>
                      <a:pt x="44809" y="124166"/>
                      <a:pt x="44112" y="123466"/>
                      <a:pt x="43251" y="123466"/>
                    </a:cubicBezTo>
                    <a:close/>
                    <a:moveTo>
                      <a:pt x="50178" y="123466"/>
                    </a:moveTo>
                    <a:cubicBezTo>
                      <a:pt x="49317" y="123466"/>
                      <a:pt x="48620" y="124166"/>
                      <a:pt x="48620" y="125025"/>
                    </a:cubicBezTo>
                    <a:cubicBezTo>
                      <a:pt x="48620" y="125886"/>
                      <a:pt x="49317" y="126586"/>
                      <a:pt x="50178" y="126586"/>
                    </a:cubicBezTo>
                    <a:lnTo>
                      <a:pt x="57103" y="126586"/>
                    </a:lnTo>
                    <a:cubicBezTo>
                      <a:pt x="57964" y="126586"/>
                      <a:pt x="58661" y="125886"/>
                      <a:pt x="58661" y="125025"/>
                    </a:cubicBezTo>
                    <a:cubicBezTo>
                      <a:pt x="58661" y="124166"/>
                      <a:pt x="57964" y="123466"/>
                      <a:pt x="57103" y="123466"/>
                    </a:cubicBezTo>
                    <a:close/>
                    <a:moveTo>
                      <a:pt x="64030" y="123466"/>
                    </a:moveTo>
                    <a:cubicBezTo>
                      <a:pt x="63169" y="123466"/>
                      <a:pt x="62472" y="124166"/>
                      <a:pt x="62472" y="125025"/>
                    </a:cubicBezTo>
                    <a:cubicBezTo>
                      <a:pt x="62472" y="125886"/>
                      <a:pt x="63169" y="126586"/>
                      <a:pt x="64030" y="126586"/>
                    </a:cubicBezTo>
                    <a:lnTo>
                      <a:pt x="70955" y="126586"/>
                    </a:lnTo>
                    <a:cubicBezTo>
                      <a:pt x="71816" y="126586"/>
                      <a:pt x="72515" y="125886"/>
                      <a:pt x="72515" y="125025"/>
                    </a:cubicBezTo>
                    <a:cubicBezTo>
                      <a:pt x="72515" y="124166"/>
                      <a:pt x="71816" y="123466"/>
                      <a:pt x="70955" y="123466"/>
                    </a:cubicBezTo>
                    <a:close/>
                    <a:moveTo>
                      <a:pt x="77882" y="123466"/>
                    </a:moveTo>
                    <a:cubicBezTo>
                      <a:pt x="77020" y="123466"/>
                      <a:pt x="76324" y="124166"/>
                      <a:pt x="76324" y="125025"/>
                    </a:cubicBezTo>
                    <a:cubicBezTo>
                      <a:pt x="76324" y="125886"/>
                      <a:pt x="77020" y="126586"/>
                      <a:pt x="77882" y="126586"/>
                    </a:cubicBezTo>
                    <a:lnTo>
                      <a:pt x="84806" y="126586"/>
                    </a:lnTo>
                    <a:cubicBezTo>
                      <a:pt x="85668" y="126586"/>
                      <a:pt x="86367" y="125886"/>
                      <a:pt x="86367" y="125025"/>
                    </a:cubicBezTo>
                    <a:cubicBezTo>
                      <a:pt x="86367" y="124166"/>
                      <a:pt x="85668" y="123466"/>
                      <a:pt x="84806" y="123466"/>
                    </a:cubicBezTo>
                    <a:close/>
                    <a:moveTo>
                      <a:pt x="91734" y="123466"/>
                    </a:moveTo>
                    <a:cubicBezTo>
                      <a:pt x="90872" y="123466"/>
                      <a:pt x="90175" y="124166"/>
                      <a:pt x="90175" y="125025"/>
                    </a:cubicBezTo>
                    <a:cubicBezTo>
                      <a:pt x="90175" y="125886"/>
                      <a:pt x="90872" y="126586"/>
                      <a:pt x="91734" y="126586"/>
                    </a:cubicBezTo>
                    <a:lnTo>
                      <a:pt x="98661" y="126586"/>
                    </a:lnTo>
                    <a:cubicBezTo>
                      <a:pt x="99520" y="126586"/>
                      <a:pt x="100219" y="125886"/>
                      <a:pt x="100219" y="125025"/>
                    </a:cubicBezTo>
                    <a:cubicBezTo>
                      <a:pt x="100219" y="124166"/>
                      <a:pt x="99520" y="123466"/>
                      <a:pt x="98661" y="123466"/>
                    </a:cubicBezTo>
                    <a:close/>
                    <a:moveTo>
                      <a:pt x="105479" y="124421"/>
                    </a:moveTo>
                    <a:cubicBezTo>
                      <a:pt x="104813" y="124421"/>
                      <a:pt x="104195" y="124851"/>
                      <a:pt x="103989" y="125524"/>
                    </a:cubicBezTo>
                    <a:cubicBezTo>
                      <a:pt x="103737" y="126349"/>
                      <a:pt x="104205" y="127223"/>
                      <a:pt x="105030" y="127470"/>
                    </a:cubicBezTo>
                    <a:cubicBezTo>
                      <a:pt x="107085" y="128100"/>
                      <a:pt x="109023" y="129054"/>
                      <a:pt x="110774" y="130296"/>
                    </a:cubicBezTo>
                    <a:cubicBezTo>
                      <a:pt x="111037" y="130484"/>
                      <a:pt x="111353" y="130584"/>
                      <a:pt x="111674" y="130584"/>
                    </a:cubicBezTo>
                    <a:cubicBezTo>
                      <a:pt x="112353" y="130581"/>
                      <a:pt x="112955" y="130144"/>
                      <a:pt x="113161" y="129496"/>
                    </a:cubicBezTo>
                    <a:cubicBezTo>
                      <a:pt x="113366" y="128851"/>
                      <a:pt x="113130" y="128144"/>
                      <a:pt x="112574" y="127753"/>
                    </a:cubicBezTo>
                    <a:cubicBezTo>
                      <a:pt x="110553" y="126318"/>
                      <a:pt x="108314" y="125218"/>
                      <a:pt x="105945" y="124492"/>
                    </a:cubicBezTo>
                    <a:cubicBezTo>
                      <a:pt x="105790" y="124444"/>
                      <a:pt x="105634" y="124421"/>
                      <a:pt x="105479" y="124421"/>
                    </a:cubicBezTo>
                    <a:close/>
                    <a:moveTo>
                      <a:pt x="116605" y="132284"/>
                    </a:moveTo>
                    <a:cubicBezTo>
                      <a:pt x="116282" y="132284"/>
                      <a:pt x="115955" y="132384"/>
                      <a:pt x="115675" y="132592"/>
                    </a:cubicBezTo>
                    <a:cubicBezTo>
                      <a:pt x="114986" y="133106"/>
                      <a:pt x="114842" y="134081"/>
                      <a:pt x="115357" y="134773"/>
                    </a:cubicBezTo>
                    <a:cubicBezTo>
                      <a:pt x="116637" y="136496"/>
                      <a:pt x="117637" y="138411"/>
                      <a:pt x="118316" y="140450"/>
                    </a:cubicBezTo>
                    <a:cubicBezTo>
                      <a:pt x="118527" y="141088"/>
                      <a:pt x="119124" y="141517"/>
                      <a:pt x="119795" y="141517"/>
                    </a:cubicBezTo>
                    <a:cubicBezTo>
                      <a:pt x="120857" y="141515"/>
                      <a:pt x="121608" y="140476"/>
                      <a:pt x="121273" y="139465"/>
                    </a:cubicBezTo>
                    <a:cubicBezTo>
                      <a:pt x="120489" y="137115"/>
                      <a:pt x="119337" y="134901"/>
                      <a:pt x="117856" y="132914"/>
                    </a:cubicBezTo>
                    <a:cubicBezTo>
                      <a:pt x="117551" y="132502"/>
                      <a:pt x="117081" y="132284"/>
                      <a:pt x="116605" y="132284"/>
                    </a:cubicBezTo>
                    <a:close/>
                    <a:moveTo>
                      <a:pt x="120898" y="145205"/>
                    </a:moveTo>
                    <a:cubicBezTo>
                      <a:pt x="120039" y="145210"/>
                      <a:pt x="119342" y="145909"/>
                      <a:pt x="119347" y="146771"/>
                    </a:cubicBezTo>
                    <a:lnTo>
                      <a:pt x="119347" y="146850"/>
                    </a:lnTo>
                    <a:cubicBezTo>
                      <a:pt x="119350" y="148972"/>
                      <a:pt x="119018" y="151080"/>
                      <a:pt x="118368" y="153096"/>
                    </a:cubicBezTo>
                    <a:cubicBezTo>
                      <a:pt x="118041" y="154104"/>
                      <a:pt x="118792" y="155135"/>
                      <a:pt x="119849" y="155135"/>
                    </a:cubicBezTo>
                    <a:lnTo>
                      <a:pt x="119851" y="155135"/>
                    </a:lnTo>
                    <a:cubicBezTo>
                      <a:pt x="120528" y="155135"/>
                      <a:pt x="121124" y="154698"/>
                      <a:pt x="121332" y="154058"/>
                    </a:cubicBezTo>
                    <a:cubicBezTo>
                      <a:pt x="122083" y="151728"/>
                      <a:pt x="122466" y="149298"/>
                      <a:pt x="122464" y="146850"/>
                    </a:cubicBezTo>
                    <a:lnTo>
                      <a:pt x="122464" y="146758"/>
                    </a:lnTo>
                    <a:cubicBezTo>
                      <a:pt x="122461" y="145899"/>
                      <a:pt x="121764" y="145205"/>
                      <a:pt x="120906" y="145205"/>
                    </a:cubicBezTo>
                    <a:close/>
                    <a:moveTo>
                      <a:pt x="116716" y="158158"/>
                    </a:moveTo>
                    <a:cubicBezTo>
                      <a:pt x="116235" y="158158"/>
                      <a:pt x="115761" y="158379"/>
                      <a:pt x="115457" y="158797"/>
                    </a:cubicBezTo>
                    <a:cubicBezTo>
                      <a:pt x="114187" y="160533"/>
                      <a:pt x="112652" y="162055"/>
                      <a:pt x="110908" y="163312"/>
                    </a:cubicBezTo>
                    <a:cubicBezTo>
                      <a:pt x="110358" y="163706"/>
                      <a:pt x="110126" y="164410"/>
                      <a:pt x="110335" y="165056"/>
                    </a:cubicBezTo>
                    <a:cubicBezTo>
                      <a:pt x="110543" y="165698"/>
                      <a:pt x="111142" y="166136"/>
                      <a:pt x="111821" y="166136"/>
                    </a:cubicBezTo>
                    <a:cubicBezTo>
                      <a:pt x="112148" y="166136"/>
                      <a:pt x="112466" y="166033"/>
                      <a:pt x="112731" y="165840"/>
                    </a:cubicBezTo>
                    <a:cubicBezTo>
                      <a:pt x="114742" y="164392"/>
                      <a:pt x="116511" y="162636"/>
                      <a:pt x="117972" y="160635"/>
                    </a:cubicBezTo>
                    <a:cubicBezTo>
                      <a:pt x="118481" y="159941"/>
                      <a:pt x="118329" y="158967"/>
                      <a:pt x="117632" y="158457"/>
                    </a:cubicBezTo>
                    <a:cubicBezTo>
                      <a:pt x="117355" y="158255"/>
                      <a:pt x="117034" y="158158"/>
                      <a:pt x="116716" y="158158"/>
                    </a:cubicBezTo>
                    <a:close/>
                    <a:moveTo>
                      <a:pt x="57280" y="167118"/>
                    </a:moveTo>
                    <a:cubicBezTo>
                      <a:pt x="56419" y="167118"/>
                      <a:pt x="55722" y="167815"/>
                      <a:pt x="55722" y="168676"/>
                    </a:cubicBezTo>
                    <a:cubicBezTo>
                      <a:pt x="55722" y="169537"/>
                      <a:pt x="56419" y="170237"/>
                      <a:pt x="57280" y="170237"/>
                    </a:cubicBezTo>
                    <a:lnTo>
                      <a:pt x="64207" y="170237"/>
                    </a:lnTo>
                    <a:cubicBezTo>
                      <a:pt x="65066" y="170237"/>
                      <a:pt x="65766" y="169537"/>
                      <a:pt x="65766" y="168676"/>
                    </a:cubicBezTo>
                    <a:cubicBezTo>
                      <a:pt x="65766" y="167815"/>
                      <a:pt x="65066" y="167118"/>
                      <a:pt x="64207" y="167118"/>
                    </a:cubicBezTo>
                    <a:close/>
                    <a:moveTo>
                      <a:pt x="71132" y="167118"/>
                    </a:moveTo>
                    <a:cubicBezTo>
                      <a:pt x="70271" y="167118"/>
                      <a:pt x="69574" y="167815"/>
                      <a:pt x="69574" y="168676"/>
                    </a:cubicBezTo>
                    <a:cubicBezTo>
                      <a:pt x="69574" y="169537"/>
                      <a:pt x="70271" y="170237"/>
                      <a:pt x="71132" y="170237"/>
                    </a:cubicBezTo>
                    <a:lnTo>
                      <a:pt x="78059" y="170237"/>
                    </a:lnTo>
                    <a:cubicBezTo>
                      <a:pt x="78918" y="170237"/>
                      <a:pt x="79617" y="169537"/>
                      <a:pt x="79617" y="168676"/>
                    </a:cubicBezTo>
                    <a:cubicBezTo>
                      <a:pt x="79617" y="167815"/>
                      <a:pt x="78918" y="167118"/>
                      <a:pt x="78059" y="167118"/>
                    </a:cubicBezTo>
                    <a:close/>
                    <a:moveTo>
                      <a:pt x="84984" y="167118"/>
                    </a:moveTo>
                    <a:cubicBezTo>
                      <a:pt x="84122" y="167118"/>
                      <a:pt x="83426" y="167815"/>
                      <a:pt x="83426" y="168676"/>
                    </a:cubicBezTo>
                    <a:cubicBezTo>
                      <a:pt x="83426" y="169537"/>
                      <a:pt x="84122" y="170237"/>
                      <a:pt x="84984" y="170237"/>
                    </a:cubicBezTo>
                    <a:lnTo>
                      <a:pt x="91911" y="170237"/>
                    </a:lnTo>
                    <a:cubicBezTo>
                      <a:pt x="92772" y="170237"/>
                      <a:pt x="93469" y="169537"/>
                      <a:pt x="93469" y="168676"/>
                    </a:cubicBezTo>
                    <a:cubicBezTo>
                      <a:pt x="93469" y="167815"/>
                      <a:pt x="92772" y="167118"/>
                      <a:pt x="91911" y="167118"/>
                    </a:cubicBezTo>
                    <a:close/>
                    <a:moveTo>
                      <a:pt x="105658" y="166109"/>
                    </a:moveTo>
                    <a:cubicBezTo>
                      <a:pt x="105503" y="166109"/>
                      <a:pt x="105345" y="166132"/>
                      <a:pt x="105190" y="166182"/>
                    </a:cubicBezTo>
                    <a:cubicBezTo>
                      <a:pt x="103220" y="166802"/>
                      <a:pt x="101169" y="167118"/>
                      <a:pt x="99108" y="167118"/>
                    </a:cubicBezTo>
                    <a:cubicBezTo>
                      <a:pt x="99099" y="167118"/>
                      <a:pt x="99091" y="167118"/>
                      <a:pt x="99083" y="167118"/>
                    </a:cubicBezTo>
                    <a:lnTo>
                      <a:pt x="98836" y="167118"/>
                    </a:lnTo>
                    <a:cubicBezTo>
                      <a:pt x="97974" y="167118"/>
                      <a:pt x="97277" y="167815"/>
                      <a:pt x="97277" y="168676"/>
                    </a:cubicBezTo>
                    <a:cubicBezTo>
                      <a:pt x="97277" y="169537"/>
                      <a:pt x="97974" y="170237"/>
                      <a:pt x="98836" y="170237"/>
                    </a:cubicBezTo>
                    <a:lnTo>
                      <a:pt x="99083" y="170237"/>
                    </a:lnTo>
                    <a:cubicBezTo>
                      <a:pt x="101471" y="170237"/>
                      <a:pt x="103847" y="169872"/>
                      <a:pt x="106128" y="169154"/>
                    </a:cubicBezTo>
                    <a:cubicBezTo>
                      <a:pt x="106948" y="168895"/>
                      <a:pt x="107403" y="168020"/>
                      <a:pt x="107144" y="167200"/>
                    </a:cubicBezTo>
                    <a:cubicBezTo>
                      <a:pt x="106933" y="166536"/>
                      <a:pt x="106320" y="166109"/>
                      <a:pt x="105658" y="16610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02;p32"/>
              <p:cNvSpPr/>
              <p:nvPr/>
            </p:nvSpPr>
            <p:spPr>
              <a:xfrm>
                <a:off x="5021815" y="3818467"/>
                <a:ext cx="811746" cy="811746"/>
              </a:xfrm>
              <a:custGeom>
                <a:avLst/>
                <a:gdLst/>
                <a:ahLst/>
                <a:cxnLst/>
                <a:rect l="l" t="t" r="r" b="b"/>
                <a:pathLst>
                  <a:path w="50521" h="50521" extrusionOk="0">
                    <a:moveTo>
                      <a:pt x="25259" y="1"/>
                    </a:moveTo>
                    <a:cubicBezTo>
                      <a:pt x="18561" y="1"/>
                      <a:pt x="12135" y="2662"/>
                      <a:pt x="7399" y="7401"/>
                    </a:cubicBezTo>
                    <a:cubicBezTo>
                      <a:pt x="2662" y="12138"/>
                      <a:pt x="1" y="18564"/>
                      <a:pt x="1" y="25262"/>
                    </a:cubicBezTo>
                    <a:cubicBezTo>
                      <a:pt x="1" y="31960"/>
                      <a:pt x="2662" y="38386"/>
                      <a:pt x="7399" y="43123"/>
                    </a:cubicBezTo>
                    <a:cubicBezTo>
                      <a:pt x="12135" y="47862"/>
                      <a:pt x="18561" y="50520"/>
                      <a:pt x="25259" y="50520"/>
                    </a:cubicBezTo>
                    <a:cubicBezTo>
                      <a:pt x="31960" y="50520"/>
                      <a:pt x="38383" y="47862"/>
                      <a:pt x="43122" y="43123"/>
                    </a:cubicBezTo>
                    <a:cubicBezTo>
                      <a:pt x="47859" y="38386"/>
                      <a:pt x="50520" y="31960"/>
                      <a:pt x="50520" y="25262"/>
                    </a:cubicBezTo>
                    <a:cubicBezTo>
                      <a:pt x="50520" y="18564"/>
                      <a:pt x="47859" y="12138"/>
                      <a:pt x="43122" y="7401"/>
                    </a:cubicBezTo>
                    <a:cubicBezTo>
                      <a:pt x="38383" y="2662"/>
                      <a:pt x="31960" y="1"/>
                      <a:pt x="252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3;p32"/>
              <p:cNvSpPr/>
              <p:nvPr/>
            </p:nvSpPr>
            <p:spPr>
              <a:xfrm>
                <a:off x="5124406" y="3921106"/>
                <a:ext cx="606516" cy="606516"/>
              </a:xfrm>
              <a:custGeom>
                <a:avLst/>
                <a:gdLst/>
                <a:ahLst/>
                <a:cxnLst/>
                <a:rect l="l" t="t" r="r" b="b"/>
                <a:pathLst>
                  <a:path w="37748" h="37748" extrusionOk="0">
                    <a:moveTo>
                      <a:pt x="18874" y="0"/>
                    </a:moveTo>
                    <a:cubicBezTo>
                      <a:pt x="13870" y="0"/>
                      <a:pt x="9070" y="1988"/>
                      <a:pt x="5529" y="5529"/>
                    </a:cubicBezTo>
                    <a:cubicBezTo>
                      <a:pt x="1991" y="9067"/>
                      <a:pt x="1" y="13868"/>
                      <a:pt x="1" y="18874"/>
                    </a:cubicBezTo>
                    <a:cubicBezTo>
                      <a:pt x="1" y="23880"/>
                      <a:pt x="1991" y="28681"/>
                      <a:pt x="5529" y="32219"/>
                    </a:cubicBezTo>
                    <a:cubicBezTo>
                      <a:pt x="9070" y="35760"/>
                      <a:pt x="13870" y="37748"/>
                      <a:pt x="18874" y="37748"/>
                    </a:cubicBezTo>
                    <a:cubicBezTo>
                      <a:pt x="23881" y="37748"/>
                      <a:pt x="28681" y="35760"/>
                      <a:pt x="32220" y="32219"/>
                    </a:cubicBezTo>
                    <a:cubicBezTo>
                      <a:pt x="35760" y="28681"/>
                      <a:pt x="37748" y="23880"/>
                      <a:pt x="37748" y="18874"/>
                    </a:cubicBezTo>
                    <a:cubicBezTo>
                      <a:pt x="37748" y="13868"/>
                      <a:pt x="35760" y="9067"/>
                      <a:pt x="32220" y="5529"/>
                    </a:cubicBezTo>
                    <a:cubicBezTo>
                      <a:pt x="28681" y="1988"/>
                      <a:pt x="23881"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04;p32"/>
              <p:cNvSpPr/>
              <p:nvPr/>
            </p:nvSpPr>
            <p:spPr>
              <a:xfrm>
                <a:off x="3862015" y="4210440"/>
                <a:ext cx="811746" cy="811746"/>
              </a:xfrm>
              <a:custGeom>
                <a:avLst/>
                <a:gdLst/>
                <a:ahLst/>
                <a:cxnLst/>
                <a:rect l="l" t="t" r="r" b="b"/>
                <a:pathLst>
                  <a:path w="50521" h="50521" extrusionOk="0">
                    <a:moveTo>
                      <a:pt x="25262" y="1"/>
                    </a:moveTo>
                    <a:cubicBezTo>
                      <a:pt x="18564" y="1"/>
                      <a:pt x="12138" y="2662"/>
                      <a:pt x="7401" y="7398"/>
                    </a:cubicBezTo>
                    <a:cubicBezTo>
                      <a:pt x="2662" y="12135"/>
                      <a:pt x="1" y="18561"/>
                      <a:pt x="1" y="25259"/>
                    </a:cubicBezTo>
                    <a:cubicBezTo>
                      <a:pt x="1" y="31960"/>
                      <a:pt x="2662" y="38383"/>
                      <a:pt x="7401" y="43122"/>
                    </a:cubicBezTo>
                    <a:cubicBezTo>
                      <a:pt x="12138" y="47859"/>
                      <a:pt x="18564" y="50520"/>
                      <a:pt x="25262" y="50520"/>
                    </a:cubicBezTo>
                    <a:cubicBezTo>
                      <a:pt x="31960" y="50520"/>
                      <a:pt x="38386" y="47859"/>
                      <a:pt x="43122" y="43122"/>
                    </a:cubicBezTo>
                    <a:cubicBezTo>
                      <a:pt x="47861" y="38383"/>
                      <a:pt x="50520" y="31960"/>
                      <a:pt x="50520" y="25259"/>
                    </a:cubicBezTo>
                    <a:cubicBezTo>
                      <a:pt x="50520" y="18561"/>
                      <a:pt x="47861" y="12135"/>
                      <a:pt x="43122" y="7398"/>
                    </a:cubicBezTo>
                    <a:cubicBezTo>
                      <a:pt x="38386" y="2662"/>
                      <a:pt x="31960" y="1"/>
                      <a:pt x="252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205;p32"/>
              <p:cNvSpPr/>
              <p:nvPr/>
            </p:nvSpPr>
            <p:spPr>
              <a:xfrm>
                <a:off x="3964654" y="4313031"/>
                <a:ext cx="606516" cy="606516"/>
              </a:xfrm>
              <a:custGeom>
                <a:avLst/>
                <a:gdLst/>
                <a:ahLst/>
                <a:cxnLst/>
                <a:rect l="l" t="t" r="r" b="b"/>
                <a:pathLst>
                  <a:path w="37748" h="37748" extrusionOk="0">
                    <a:moveTo>
                      <a:pt x="18874" y="0"/>
                    </a:moveTo>
                    <a:cubicBezTo>
                      <a:pt x="13867" y="0"/>
                      <a:pt x="9067" y="1991"/>
                      <a:pt x="5529" y="5529"/>
                    </a:cubicBezTo>
                    <a:cubicBezTo>
                      <a:pt x="1988" y="9069"/>
                      <a:pt x="0" y="13870"/>
                      <a:pt x="0" y="18874"/>
                    </a:cubicBezTo>
                    <a:cubicBezTo>
                      <a:pt x="0" y="23880"/>
                      <a:pt x="1988" y="28681"/>
                      <a:pt x="5529" y="32222"/>
                    </a:cubicBezTo>
                    <a:cubicBezTo>
                      <a:pt x="9067" y="35760"/>
                      <a:pt x="13867" y="37748"/>
                      <a:pt x="18874" y="37748"/>
                    </a:cubicBezTo>
                    <a:cubicBezTo>
                      <a:pt x="23880" y="37748"/>
                      <a:pt x="28681" y="35760"/>
                      <a:pt x="32219" y="32222"/>
                    </a:cubicBezTo>
                    <a:cubicBezTo>
                      <a:pt x="35760" y="28681"/>
                      <a:pt x="37748" y="23880"/>
                      <a:pt x="37748" y="18874"/>
                    </a:cubicBezTo>
                    <a:cubicBezTo>
                      <a:pt x="37748" y="13870"/>
                      <a:pt x="35760" y="9069"/>
                      <a:pt x="32219" y="5529"/>
                    </a:cubicBezTo>
                    <a:cubicBezTo>
                      <a:pt x="28681" y="1991"/>
                      <a:pt x="23880"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206;p32"/>
              <p:cNvSpPr/>
              <p:nvPr/>
            </p:nvSpPr>
            <p:spPr>
              <a:xfrm>
                <a:off x="3242757" y="3083450"/>
                <a:ext cx="811730" cy="811730"/>
              </a:xfrm>
              <a:custGeom>
                <a:avLst/>
                <a:gdLst/>
                <a:ahLst/>
                <a:cxnLst/>
                <a:rect l="l" t="t" r="r" b="b"/>
                <a:pathLst>
                  <a:path w="50520" h="50520" extrusionOk="0">
                    <a:moveTo>
                      <a:pt x="25261" y="0"/>
                    </a:moveTo>
                    <a:cubicBezTo>
                      <a:pt x="18560" y="0"/>
                      <a:pt x="12137" y="2662"/>
                      <a:pt x="7398" y="7398"/>
                    </a:cubicBezTo>
                    <a:cubicBezTo>
                      <a:pt x="2661" y="12134"/>
                      <a:pt x="0" y="18560"/>
                      <a:pt x="0" y="25259"/>
                    </a:cubicBezTo>
                    <a:cubicBezTo>
                      <a:pt x="0" y="31960"/>
                      <a:pt x="2661" y="38383"/>
                      <a:pt x="7398" y="43122"/>
                    </a:cubicBezTo>
                    <a:cubicBezTo>
                      <a:pt x="12137" y="47858"/>
                      <a:pt x="18560" y="50520"/>
                      <a:pt x="25261" y="50520"/>
                    </a:cubicBezTo>
                    <a:cubicBezTo>
                      <a:pt x="31959" y="50520"/>
                      <a:pt x="38385" y="47858"/>
                      <a:pt x="43122" y="43122"/>
                    </a:cubicBezTo>
                    <a:cubicBezTo>
                      <a:pt x="47858" y="38383"/>
                      <a:pt x="50519" y="31960"/>
                      <a:pt x="50519" y="25259"/>
                    </a:cubicBezTo>
                    <a:cubicBezTo>
                      <a:pt x="50519" y="18560"/>
                      <a:pt x="47858" y="12134"/>
                      <a:pt x="43122" y="7398"/>
                    </a:cubicBezTo>
                    <a:cubicBezTo>
                      <a:pt x="38385" y="2662"/>
                      <a:pt x="31959" y="0"/>
                      <a:pt x="25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07;p32"/>
              <p:cNvSpPr/>
              <p:nvPr/>
            </p:nvSpPr>
            <p:spPr>
              <a:xfrm>
                <a:off x="3345380" y="3186024"/>
                <a:ext cx="606516" cy="606532"/>
              </a:xfrm>
              <a:custGeom>
                <a:avLst/>
                <a:gdLst/>
                <a:ahLst/>
                <a:cxnLst/>
                <a:rect l="l" t="t" r="r" b="b"/>
                <a:pathLst>
                  <a:path w="37748" h="37749" extrusionOk="0">
                    <a:moveTo>
                      <a:pt x="18874" y="1"/>
                    </a:moveTo>
                    <a:cubicBezTo>
                      <a:pt x="13868" y="1"/>
                      <a:pt x="9067" y="1991"/>
                      <a:pt x="5526" y="5529"/>
                    </a:cubicBezTo>
                    <a:cubicBezTo>
                      <a:pt x="1988" y="9070"/>
                      <a:pt x="0" y="13871"/>
                      <a:pt x="0" y="18875"/>
                    </a:cubicBezTo>
                    <a:cubicBezTo>
                      <a:pt x="0" y="23881"/>
                      <a:pt x="1988" y="28682"/>
                      <a:pt x="5526" y="32223"/>
                    </a:cubicBezTo>
                    <a:cubicBezTo>
                      <a:pt x="9067" y="35761"/>
                      <a:pt x="13868" y="37748"/>
                      <a:pt x="18874" y="37748"/>
                    </a:cubicBezTo>
                    <a:cubicBezTo>
                      <a:pt x="23878" y="37748"/>
                      <a:pt x="28678" y="35761"/>
                      <a:pt x="32219" y="32223"/>
                    </a:cubicBezTo>
                    <a:cubicBezTo>
                      <a:pt x="35757" y="28682"/>
                      <a:pt x="37748" y="23881"/>
                      <a:pt x="37748" y="18875"/>
                    </a:cubicBezTo>
                    <a:cubicBezTo>
                      <a:pt x="37748" y="13871"/>
                      <a:pt x="35757" y="9070"/>
                      <a:pt x="32219" y="5529"/>
                    </a:cubicBezTo>
                    <a:cubicBezTo>
                      <a:pt x="28678" y="1991"/>
                      <a:pt x="23878" y="1"/>
                      <a:pt x="18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208;p32"/>
              <p:cNvSpPr/>
              <p:nvPr/>
            </p:nvSpPr>
            <p:spPr>
              <a:xfrm>
                <a:off x="4130744" y="1665091"/>
                <a:ext cx="811730" cy="811730"/>
              </a:xfrm>
              <a:custGeom>
                <a:avLst/>
                <a:gdLst/>
                <a:ahLst/>
                <a:cxnLst/>
                <a:rect l="l" t="t" r="r" b="b"/>
                <a:pathLst>
                  <a:path w="50520" h="50520" extrusionOk="0">
                    <a:moveTo>
                      <a:pt x="25258" y="1"/>
                    </a:moveTo>
                    <a:cubicBezTo>
                      <a:pt x="18560" y="1"/>
                      <a:pt x="12134" y="2662"/>
                      <a:pt x="7398" y="7398"/>
                    </a:cubicBezTo>
                    <a:cubicBezTo>
                      <a:pt x="2659" y="12137"/>
                      <a:pt x="0" y="18561"/>
                      <a:pt x="0" y="25262"/>
                    </a:cubicBezTo>
                    <a:cubicBezTo>
                      <a:pt x="0" y="31960"/>
                      <a:pt x="2659" y="38386"/>
                      <a:pt x="7398" y="43122"/>
                    </a:cubicBezTo>
                    <a:cubicBezTo>
                      <a:pt x="12134" y="47859"/>
                      <a:pt x="18560" y="50520"/>
                      <a:pt x="25258" y="50520"/>
                    </a:cubicBezTo>
                    <a:cubicBezTo>
                      <a:pt x="31957" y="50520"/>
                      <a:pt x="38383" y="47859"/>
                      <a:pt x="43119" y="43122"/>
                    </a:cubicBezTo>
                    <a:cubicBezTo>
                      <a:pt x="47858" y="38386"/>
                      <a:pt x="50519" y="31960"/>
                      <a:pt x="50519" y="25262"/>
                    </a:cubicBezTo>
                    <a:cubicBezTo>
                      <a:pt x="50519" y="18561"/>
                      <a:pt x="47858" y="12137"/>
                      <a:pt x="43119" y="7398"/>
                    </a:cubicBezTo>
                    <a:cubicBezTo>
                      <a:pt x="38383" y="2662"/>
                      <a:pt x="31957" y="1"/>
                      <a:pt x="25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09;p32"/>
              <p:cNvSpPr/>
              <p:nvPr/>
            </p:nvSpPr>
            <p:spPr>
              <a:xfrm>
                <a:off x="4233319" y="1767682"/>
                <a:ext cx="606532" cy="606564"/>
              </a:xfrm>
              <a:custGeom>
                <a:avLst/>
                <a:gdLst/>
                <a:ahLst/>
                <a:cxnLst/>
                <a:rect l="l" t="t" r="r" b="b"/>
                <a:pathLst>
                  <a:path w="37749" h="37751" extrusionOk="0">
                    <a:moveTo>
                      <a:pt x="18874" y="0"/>
                    </a:moveTo>
                    <a:cubicBezTo>
                      <a:pt x="13868" y="0"/>
                      <a:pt x="9067" y="1990"/>
                      <a:pt x="5529" y="5529"/>
                    </a:cubicBezTo>
                    <a:cubicBezTo>
                      <a:pt x="1988" y="9069"/>
                      <a:pt x="1" y="13870"/>
                      <a:pt x="1" y="18877"/>
                    </a:cubicBezTo>
                    <a:cubicBezTo>
                      <a:pt x="1" y="23880"/>
                      <a:pt x="1988" y="28681"/>
                      <a:pt x="5529" y="32222"/>
                    </a:cubicBezTo>
                    <a:cubicBezTo>
                      <a:pt x="9067" y="35760"/>
                      <a:pt x="13868" y="37750"/>
                      <a:pt x="18874" y="37750"/>
                    </a:cubicBezTo>
                    <a:cubicBezTo>
                      <a:pt x="23881" y="37750"/>
                      <a:pt x="28681" y="35760"/>
                      <a:pt x="32220" y="32222"/>
                    </a:cubicBezTo>
                    <a:cubicBezTo>
                      <a:pt x="35760" y="28681"/>
                      <a:pt x="37748" y="23880"/>
                      <a:pt x="37748" y="18877"/>
                    </a:cubicBezTo>
                    <a:cubicBezTo>
                      <a:pt x="37748" y="13870"/>
                      <a:pt x="35760" y="9069"/>
                      <a:pt x="32220" y="5529"/>
                    </a:cubicBezTo>
                    <a:cubicBezTo>
                      <a:pt x="28681" y="1990"/>
                      <a:pt x="23881" y="0"/>
                      <a:pt x="188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210;p32"/>
              <p:cNvGrpSpPr/>
              <p:nvPr/>
            </p:nvGrpSpPr>
            <p:grpSpPr>
              <a:xfrm>
                <a:off x="3478882" y="3316748"/>
                <a:ext cx="341100" cy="341100"/>
                <a:chOff x="1190625" y="238125"/>
                <a:chExt cx="5239625" cy="5239625"/>
              </a:xfrm>
            </p:grpSpPr>
            <p:sp>
              <p:nvSpPr>
                <p:cNvPr id="28" name="Google Shape;1211;p32"/>
                <p:cNvSpPr/>
                <p:nvPr/>
              </p:nvSpPr>
              <p:spPr>
                <a:xfrm>
                  <a:off x="2937150" y="674750"/>
                  <a:ext cx="1746575" cy="174675"/>
                </a:xfrm>
                <a:custGeom>
                  <a:avLst/>
                  <a:gdLst/>
                  <a:ahLst/>
                  <a:cxnLst/>
                  <a:rect l="l" t="t" r="r" b="b"/>
                  <a:pathLst>
                    <a:path w="69863" h="6987" extrusionOk="0">
                      <a:moveTo>
                        <a:pt x="1" y="0"/>
                      </a:moveTo>
                      <a:lnTo>
                        <a:pt x="1" y="6987"/>
                      </a:lnTo>
                      <a:lnTo>
                        <a:pt x="69862" y="6987"/>
                      </a:lnTo>
                      <a:lnTo>
                        <a:pt x="698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12;p32"/>
                <p:cNvSpPr/>
                <p:nvPr/>
              </p:nvSpPr>
              <p:spPr>
                <a:xfrm>
                  <a:off x="2325875" y="1984650"/>
                  <a:ext cx="3187450" cy="3493100"/>
                </a:xfrm>
                <a:custGeom>
                  <a:avLst/>
                  <a:gdLst/>
                  <a:ahLst/>
                  <a:cxnLst/>
                  <a:rect l="l" t="t" r="r" b="b"/>
                  <a:pathLst>
                    <a:path w="127498" h="139724" extrusionOk="0">
                      <a:moveTo>
                        <a:pt x="115272" y="55890"/>
                      </a:moveTo>
                      <a:cubicBezTo>
                        <a:pt x="118171" y="55890"/>
                        <a:pt x="120511" y="58230"/>
                        <a:pt x="120511" y="61130"/>
                      </a:cubicBezTo>
                      <a:cubicBezTo>
                        <a:pt x="120511" y="64029"/>
                        <a:pt x="118171" y="66369"/>
                        <a:pt x="115272" y="66369"/>
                      </a:cubicBezTo>
                      <a:lnTo>
                        <a:pt x="92567" y="66369"/>
                      </a:lnTo>
                      <a:cubicBezTo>
                        <a:pt x="89667" y="66369"/>
                        <a:pt x="87327" y="64029"/>
                        <a:pt x="87327" y="61130"/>
                      </a:cubicBezTo>
                      <a:cubicBezTo>
                        <a:pt x="87327" y="58230"/>
                        <a:pt x="89667" y="55890"/>
                        <a:pt x="92567" y="55890"/>
                      </a:cubicBezTo>
                      <a:close/>
                      <a:moveTo>
                        <a:pt x="115272" y="73355"/>
                      </a:moveTo>
                      <a:cubicBezTo>
                        <a:pt x="118171" y="73355"/>
                        <a:pt x="120511" y="75696"/>
                        <a:pt x="120511" y="78595"/>
                      </a:cubicBezTo>
                      <a:cubicBezTo>
                        <a:pt x="120511" y="81494"/>
                        <a:pt x="118171" y="83835"/>
                        <a:pt x="115272" y="83835"/>
                      </a:cubicBezTo>
                      <a:lnTo>
                        <a:pt x="92567" y="83835"/>
                      </a:lnTo>
                      <a:cubicBezTo>
                        <a:pt x="89667" y="83835"/>
                        <a:pt x="87327" y="81494"/>
                        <a:pt x="87327" y="78595"/>
                      </a:cubicBezTo>
                      <a:cubicBezTo>
                        <a:pt x="87327" y="75696"/>
                        <a:pt x="89667" y="73355"/>
                        <a:pt x="92567" y="73355"/>
                      </a:cubicBezTo>
                      <a:close/>
                      <a:moveTo>
                        <a:pt x="110032" y="90821"/>
                      </a:moveTo>
                      <a:cubicBezTo>
                        <a:pt x="112931" y="90821"/>
                        <a:pt x="115272" y="93161"/>
                        <a:pt x="115272" y="96060"/>
                      </a:cubicBezTo>
                      <a:cubicBezTo>
                        <a:pt x="115272" y="98960"/>
                        <a:pt x="112931" y="101300"/>
                        <a:pt x="110032" y="101300"/>
                      </a:cubicBezTo>
                      <a:lnTo>
                        <a:pt x="87327" y="101300"/>
                      </a:lnTo>
                      <a:cubicBezTo>
                        <a:pt x="84428" y="101300"/>
                        <a:pt x="82088" y="98960"/>
                        <a:pt x="82088" y="96060"/>
                      </a:cubicBezTo>
                      <a:cubicBezTo>
                        <a:pt x="82088" y="93161"/>
                        <a:pt x="84428" y="90821"/>
                        <a:pt x="87327" y="90821"/>
                      </a:cubicBezTo>
                      <a:close/>
                      <a:moveTo>
                        <a:pt x="99553" y="108286"/>
                      </a:moveTo>
                      <a:cubicBezTo>
                        <a:pt x="102452" y="108286"/>
                        <a:pt x="104793" y="110627"/>
                        <a:pt x="104793" y="113526"/>
                      </a:cubicBezTo>
                      <a:cubicBezTo>
                        <a:pt x="104793" y="116425"/>
                        <a:pt x="102452" y="118765"/>
                        <a:pt x="99553" y="118765"/>
                      </a:cubicBezTo>
                      <a:lnTo>
                        <a:pt x="76848" y="118765"/>
                      </a:lnTo>
                      <a:cubicBezTo>
                        <a:pt x="73949" y="118765"/>
                        <a:pt x="71608" y="116425"/>
                        <a:pt x="71608" y="113526"/>
                      </a:cubicBezTo>
                      <a:cubicBezTo>
                        <a:pt x="71608" y="110627"/>
                        <a:pt x="73949" y="108286"/>
                        <a:pt x="76848" y="108286"/>
                      </a:cubicBezTo>
                      <a:close/>
                      <a:moveTo>
                        <a:pt x="101299" y="1"/>
                      </a:moveTo>
                      <a:lnTo>
                        <a:pt x="101299" y="48904"/>
                      </a:lnTo>
                      <a:lnTo>
                        <a:pt x="92567" y="48904"/>
                      </a:lnTo>
                      <a:cubicBezTo>
                        <a:pt x="85825" y="48904"/>
                        <a:pt x="80341" y="54388"/>
                        <a:pt x="80341" y="61130"/>
                      </a:cubicBezTo>
                      <a:cubicBezTo>
                        <a:pt x="80341" y="64553"/>
                        <a:pt x="81773" y="67627"/>
                        <a:pt x="84044" y="69862"/>
                      </a:cubicBezTo>
                      <a:cubicBezTo>
                        <a:pt x="81773" y="72098"/>
                        <a:pt x="80341" y="75172"/>
                        <a:pt x="80341" y="78595"/>
                      </a:cubicBezTo>
                      <a:cubicBezTo>
                        <a:pt x="80341" y="80935"/>
                        <a:pt x="81040" y="83136"/>
                        <a:pt x="82192" y="84987"/>
                      </a:cubicBezTo>
                      <a:cubicBezTo>
                        <a:pt x="78036" y="86943"/>
                        <a:pt x="75101" y="91170"/>
                        <a:pt x="75101" y="96060"/>
                      </a:cubicBezTo>
                      <a:cubicBezTo>
                        <a:pt x="75101" y="97947"/>
                        <a:pt x="75555" y="99693"/>
                        <a:pt x="76324" y="101300"/>
                      </a:cubicBezTo>
                      <a:lnTo>
                        <a:pt x="48903" y="101300"/>
                      </a:lnTo>
                      <a:cubicBezTo>
                        <a:pt x="48903" y="90611"/>
                        <a:pt x="43559" y="81180"/>
                        <a:pt x="35385" y="75486"/>
                      </a:cubicBezTo>
                      <a:cubicBezTo>
                        <a:pt x="43279" y="72482"/>
                        <a:pt x="48903" y="64832"/>
                        <a:pt x="48903" y="55890"/>
                      </a:cubicBezTo>
                      <a:cubicBezTo>
                        <a:pt x="48903" y="53969"/>
                        <a:pt x="47331" y="52397"/>
                        <a:pt x="45410" y="52397"/>
                      </a:cubicBezTo>
                      <a:lnTo>
                        <a:pt x="17465" y="52397"/>
                      </a:lnTo>
                      <a:lnTo>
                        <a:pt x="17465" y="17466"/>
                      </a:lnTo>
                      <a:lnTo>
                        <a:pt x="10479" y="17466"/>
                      </a:lnTo>
                      <a:lnTo>
                        <a:pt x="10479" y="52397"/>
                      </a:lnTo>
                      <a:cubicBezTo>
                        <a:pt x="4716" y="52397"/>
                        <a:pt x="0" y="57113"/>
                        <a:pt x="0" y="62876"/>
                      </a:cubicBezTo>
                      <a:lnTo>
                        <a:pt x="0" y="139724"/>
                      </a:lnTo>
                      <a:lnTo>
                        <a:pt x="6986" y="139724"/>
                      </a:lnTo>
                      <a:lnTo>
                        <a:pt x="6986" y="62876"/>
                      </a:lnTo>
                      <a:cubicBezTo>
                        <a:pt x="6986" y="60955"/>
                        <a:pt x="8558" y="59383"/>
                        <a:pt x="10479" y="59383"/>
                      </a:cubicBezTo>
                      <a:lnTo>
                        <a:pt x="41463" y="59383"/>
                      </a:lnTo>
                      <a:cubicBezTo>
                        <a:pt x="39926" y="65391"/>
                        <a:pt x="34442" y="69862"/>
                        <a:pt x="27945" y="69862"/>
                      </a:cubicBezTo>
                      <a:lnTo>
                        <a:pt x="17465" y="69862"/>
                      </a:lnTo>
                      <a:cubicBezTo>
                        <a:pt x="15544" y="69862"/>
                        <a:pt x="13972" y="71434"/>
                        <a:pt x="13972" y="73355"/>
                      </a:cubicBezTo>
                      <a:cubicBezTo>
                        <a:pt x="13972" y="75277"/>
                        <a:pt x="15544" y="76848"/>
                        <a:pt x="17465" y="76848"/>
                      </a:cubicBezTo>
                      <a:cubicBezTo>
                        <a:pt x="30949" y="76848"/>
                        <a:pt x="41917" y="87817"/>
                        <a:pt x="41917" y="101300"/>
                      </a:cubicBezTo>
                      <a:lnTo>
                        <a:pt x="41917" y="104793"/>
                      </a:lnTo>
                      <a:cubicBezTo>
                        <a:pt x="41917" y="106714"/>
                        <a:pt x="43489" y="108286"/>
                        <a:pt x="45410" y="108286"/>
                      </a:cubicBezTo>
                      <a:lnTo>
                        <a:pt x="65845" y="108286"/>
                      </a:lnTo>
                      <a:cubicBezTo>
                        <a:pt x="65076" y="109893"/>
                        <a:pt x="64622" y="111640"/>
                        <a:pt x="64622" y="113526"/>
                      </a:cubicBezTo>
                      <a:cubicBezTo>
                        <a:pt x="64622" y="120267"/>
                        <a:pt x="70106" y="125752"/>
                        <a:pt x="76848" y="125752"/>
                      </a:cubicBezTo>
                      <a:lnTo>
                        <a:pt x="76848" y="139724"/>
                      </a:lnTo>
                      <a:lnTo>
                        <a:pt x="83834" y="139724"/>
                      </a:lnTo>
                      <a:lnTo>
                        <a:pt x="83834" y="125752"/>
                      </a:lnTo>
                      <a:lnTo>
                        <a:pt x="99553" y="125752"/>
                      </a:lnTo>
                      <a:cubicBezTo>
                        <a:pt x="106295" y="125752"/>
                        <a:pt x="111779" y="120267"/>
                        <a:pt x="111779" y="113526"/>
                      </a:cubicBezTo>
                      <a:cubicBezTo>
                        <a:pt x="111779" y="111640"/>
                        <a:pt x="111290" y="109858"/>
                        <a:pt x="110521" y="108251"/>
                      </a:cubicBezTo>
                      <a:cubicBezTo>
                        <a:pt x="117018" y="107972"/>
                        <a:pt x="122258" y="102627"/>
                        <a:pt x="122258" y="96060"/>
                      </a:cubicBezTo>
                      <a:cubicBezTo>
                        <a:pt x="122258" y="93720"/>
                        <a:pt x="121559" y="91519"/>
                        <a:pt x="120407" y="89668"/>
                      </a:cubicBezTo>
                      <a:cubicBezTo>
                        <a:pt x="124563" y="87712"/>
                        <a:pt x="127498" y="83485"/>
                        <a:pt x="127498" y="78595"/>
                      </a:cubicBezTo>
                      <a:cubicBezTo>
                        <a:pt x="127498" y="75172"/>
                        <a:pt x="126065" y="72098"/>
                        <a:pt x="123795" y="69862"/>
                      </a:cubicBezTo>
                      <a:cubicBezTo>
                        <a:pt x="126065" y="67627"/>
                        <a:pt x="127498" y="64553"/>
                        <a:pt x="127498" y="61130"/>
                      </a:cubicBezTo>
                      <a:cubicBezTo>
                        <a:pt x="127498" y="54388"/>
                        <a:pt x="122013" y="48904"/>
                        <a:pt x="115272" y="48904"/>
                      </a:cubicBezTo>
                      <a:lnTo>
                        <a:pt x="108286" y="48904"/>
                      </a:lnTo>
                      <a:lnTo>
                        <a:pt x="10828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13;p32"/>
                <p:cNvSpPr/>
                <p:nvPr/>
              </p:nvSpPr>
              <p:spPr>
                <a:xfrm>
                  <a:off x="1532925" y="1024050"/>
                  <a:ext cx="969375" cy="785975"/>
                </a:xfrm>
                <a:custGeom>
                  <a:avLst/>
                  <a:gdLst/>
                  <a:ahLst/>
                  <a:cxnLst/>
                  <a:rect l="l" t="t" r="r" b="b"/>
                  <a:pathLst>
                    <a:path w="38775" h="31439" extrusionOk="0">
                      <a:moveTo>
                        <a:pt x="24313" y="6987"/>
                      </a:moveTo>
                      <a:cubicBezTo>
                        <a:pt x="25745" y="6987"/>
                        <a:pt x="26898" y="8175"/>
                        <a:pt x="26898" y="9607"/>
                      </a:cubicBezTo>
                      <a:cubicBezTo>
                        <a:pt x="26898" y="10690"/>
                        <a:pt x="27387" y="11737"/>
                        <a:pt x="28260" y="12401"/>
                      </a:cubicBezTo>
                      <a:lnTo>
                        <a:pt x="29937" y="13659"/>
                      </a:lnTo>
                      <a:lnTo>
                        <a:pt x="27876" y="15720"/>
                      </a:lnTo>
                      <a:cubicBezTo>
                        <a:pt x="27247" y="16348"/>
                        <a:pt x="26898" y="17257"/>
                        <a:pt x="26898" y="18165"/>
                      </a:cubicBezTo>
                      <a:cubicBezTo>
                        <a:pt x="26898" y="21623"/>
                        <a:pt x="24103" y="24452"/>
                        <a:pt x="20715" y="24452"/>
                      </a:cubicBezTo>
                      <a:lnTo>
                        <a:pt x="11808" y="24452"/>
                      </a:lnTo>
                      <a:cubicBezTo>
                        <a:pt x="12366" y="23195"/>
                        <a:pt x="12122" y="21658"/>
                        <a:pt x="11109" y="20610"/>
                      </a:cubicBezTo>
                      <a:cubicBezTo>
                        <a:pt x="9467" y="18933"/>
                        <a:pt x="8314" y="16872"/>
                        <a:pt x="7721" y="14637"/>
                      </a:cubicBezTo>
                      <a:lnTo>
                        <a:pt x="7721" y="14637"/>
                      </a:lnTo>
                      <a:cubicBezTo>
                        <a:pt x="11039" y="16034"/>
                        <a:pt x="14637" y="16768"/>
                        <a:pt x="18270" y="16768"/>
                      </a:cubicBezTo>
                      <a:cubicBezTo>
                        <a:pt x="20226" y="16768"/>
                        <a:pt x="21763" y="15196"/>
                        <a:pt x="21763" y="13274"/>
                      </a:cubicBezTo>
                      <a:lnTo>
                        <a:pt x="21763" y="9607"/>
                      </a:lnTo>
                      <a:cubicBezTo>
                        <a:pt x="21763" y="8175"/>
                        <a:pt x="22916" y="6987"/>
                        <a:pt x="24313" y="6987"/>
                      </a:cubicBezTo>
                      <a:close/>
                      <a:moveTo>
                        <a:pt x="24313" y="1"/>
                      </a:moveTo>
                      <a:cubicBezTo>
                        <a:pt x="19108" y="1"/>
                        <a:pt x="14846" y="4227"/>
                        <a:pt x="14777" y="9467"/>
                      </a:cubicBezTo>
                      <a:cubicBezTo>
                        <a:pt x="12017" y="8978"/>
                        <a:pt x="9327" y="7930"/>
                        <a:pt x="6952" y="6323"/>
                      </a:cubicBezTo>
                      <a:lnTo>
                        <a:pt x="5730" y="5485"/>
                      </a:lnTo>
                      <a:cubicBezTo>
                        <a:pt x="5140" y="5085"/>
                        <a:pt x="4467" y="4883"/>
                        <a:pt x="3790" y="4883"/>
                      </a:cubicBezTo>
                      <a:cubicBezTo>
                        <a:pt x="3224" y="4883"/>
                        <a:pt x="2656" y="5024"/>
                        <a:pt x="2132" y="5310"/>
                      </a:cubicBezTo>
                      <a:cubicBezTo>
                        <a:pt x="979" y="5904"/>
                        <a:pt x="280" y="7092"/>
                        <a:pt x="280" y="8384"/>
                      </a:cubicBezTo>
                      <a:lnTo>
                        <a:pt x="280" y="11248"/>
                      </a:lnTo>
                      <a:cubicBezTo>
                        <a:pt x="280" y="15475"/>
                        <a:pt x="1538" y="19457"/>
                        <a:pt x="3913" y="22845"/>
                      </a:cubicBezTo>
                      <a:lnTo>
                        <a:pt x="1293" y="25500"/>
                      </a:lnTo>
                      <a:cubicBezTo>
                        <a:pt x="280" y="26478"/>
                        <a:pt x="1" y="27980"/>
                        <a:pt x="560" y="29308"/>
                      </a:cubicBezTo>
                      <a:cubicBezTo>
                        <a:pt x="1084" y="30600"/>
                        <a:pt x="2376" y="31438"/>
                        <a:pt x="3773" y="31438"/>
                      </a:cubicBezTo>
                      <a:lnTo>
                        <a:pt x="20715" y="31438"/>
                      </a:lnTo>
                      <a:cubicBezTo>
                        <a:pt x="27457" y="31438"/>
                        <a:pt x="33045" y="26304"/>
                        <a:pt x="33779" y="19702"/>
                      </a:cubicBezTo>
                      <a:lnTo>
                        <a:pt x="37691" y="15720"/>
                      </a:lnTo>
                      <a:cubicBezTo>
                        <a:pt x="38390" y="15021"/>
                        <a:pt x="38774" y="14043"/>
                        <a:pt x="38704" y="13030"/>
                      </a:cubicBezTo>
                      <a:cubicBezTo>
                        <a:pt x="38634" y="12017"/>
                        <a:pt x="38110" y="11109"/>
                        <a:pt x="37307" y="10480"/>
                      </a:cubicBezTo>
                      <a:lnTo>
                        <a:pt x="33674" y="7720"/>
                      </a:lnTo>
                      <a:cubicBezTo>
                        <a:pt x="32801" y="3319"/>
                        <a:pt x="28959" y="1"/>
                        <a:pt x="243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14;p32"/>
                <p:cNvSpPr/>
                <p:nvPr/>
              </p:nvSpPr>
              <p:spPr>
                <a:xfrm>
                  <a:off x="3548450" y="1548025"/>
                  <a:ext cx="523975" cy="873300"/>
                </a:xfrm>
                <a:custGeom>
                  <a:avLst/>
                  <a:gdLst/>
                  <a:ahLst/>
                  <a:cxnLst/>
                  <a:rect l="l" t="t" r="r" b="b"/>
                  <a:pathLst>
                    <a:path w="20959" h="34932" extrusionOk="0">
                      <a:moveTo>
                        <a:pt x="10479" y="0"/>
                      </a:moveTo>
                      <a:cubicBezTo>
                        <a:pt x="8558" y="0"/>
                        <a:pt x="6986" y="1572"/>
                        <a:pt x="6986" y="3493"/>
                      </a:cubicBezTo>
                      <a:lnTo>
                        <a:pt x="6986" y="13973"/>
                      </a:lnTo>
                      <a:lnTo>
                        <a:pt x="0" y="13973"/>
                      </a:lnTo>
                      <a:lnTo>
                        <a:pt x="0" y="20959"/>
                      </a:lnTo>
                      <a:lnTo>
                        <a:pt x="6986" y="20959"/>
                      </a:lnTo>
                      <a:lnTo>
                        <a:pt x="6986" y="34931"/>
                      </a:lnTo>
                      <a:lnTo>
                        <a:pt x="13973" y="34931"/>
                      </a:lnTo>
                      <a:lnTo>
                        <a:pt x="13973" y="20959"/>
                      </a:lnTo>
                      <a:lnTo>
                        <a:pt x="20959" y="20959"/>
                      </a:lnTo>
                      <a:lnTo>
                        <a:pt x="20959" y="13973"/>
                      </a:lnTo>
                      <a:lnTo>
                        <a:pt x="13973" y="13973"/>
                      </a:lnTo>
                      <a:lnTo>
                        <a:pt x="13973" y="6986"/>
                      </a:lnTo>
                      <a:lnTo>
                        <a:pt x="20959" y="6986"/>
                      </a:lnTo>
                      <a:lnTo>
                        <a:pt x="209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15;p32"/>
                <p:cNvSpPr/>
                <p:nvPr/>
              </p:nvSpPr>
              <p:spPr>
                <a:xfrm>
                  <a:off x="3024475" y="1198700"/>
                  <a:ext cx="1571925" cy="1571925"/>
                </a:xfrm>
                <a:custGeom>
                  <a:avLst/>
                  <a:gdLst/>
                  <a:ahLst/>
                  <a:cxnLst/>
                  <a:rect l="l" t="t" r="r" b="b"/>
                  <a:pathLst>
                    <a:path w="62877" h="62877" extrusionOk="0">
                      <a:moveTo>
                        <a:pt x="52397" y="6987"/>
                      </a:moveTo>
                      <a:cubicBezTo>
                        <a:pt x="54318" y="6987"/>
                        <a:pt x="55890" y="8559"/>
                        <a:pt x="55890" y="10480"/>
                      </a:cubicBezTo>
                      <a:lnTo>
                        <a:pt x="55890" y="52397"/>
                      </a:lnTo>
                      <a:cubicBezTo>
                        <a:pt x="55890" y="54318"/>
                        <a:pt x="54318" y="55890"/>
                        <a:pt x="52397" y="55890"/>
                      </a:cubicBezTo>
                      <a:lnTo>
                        <a:pt x="10480" y="55890"/>
                      </a:lnTo>
                      <a:cubicBezTo>
                        <a:pt x="8559" y="55890"/>
                        <a:pt x="6987" y="54318"/>
                        <a:pt x="6987" y="52397"/>
                      </a:cubicBezTo>
                      <a:lnTo>
                        <a:pt x="6987" y="10480"/>
                      </a:lnTo>
                      <a:cubicBezTo>
                        <a:pt x="6987" y="8559"/>
                        <a:pt x="8559" y="6987"/>
                        <a:pt x="10480" y="6987"/>
                      </a:cubicBezTo>
                      <a:close/>
                      <a:moveTo>
                        <a:pt x="10480" y="1"/>
                      </a:moveTo>
                      <a:cubicBezTo>
                        <a:pt x="4716" y="1"/>
                        <a:pt x="1" y="4717"/>
                        <a:pt x="1" y="10480"/>
                      </a:cubicBezTo>
                      <a:lnTo>
                        <a:pt x="1" y="52397"/>
                      </a:lnTo>
                      <a:cubicBezTo>
                        <a:pt x="1" y="58161"/>
                        <a:pt x="4716" y="62876"/>
                        <a:pt x="10480" y="62876"/>
                      </a:cubicBezTo>
                      <a:lnTo>
                        <a:pt x="52397" y="62876"/>
                      </a:lnTo>
                      <a:cubicBezTo>
                        <a:pt x="58161" y="62876"/>
                        <a:pt x="62876" y="58161"/>
                        <a:pt x="62876" y="52397"/>
                      </a:cubicBezTo>
                      <a:lnTo>
                        <a:pt x="62876" y="10480"/>
                      </a:lnTo>
                      <a:cubicBezTo>
                        <a:pt x="62876" y="4717"/>
                        <a:pt x="58161" y="1"/>
                        <a:pt x="523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16;p32"/>
                <p:cNvSpPr/>
                <p:nvPr/>
              </p:nvSpPr>
              <p:spPr>
                <a:xfrm>
                  <a:off x="1190625" y="674750"/>
                  <a:ext cx="1571900" cy="1571900"/>
                </a:xfrm>
                <a:custGeom>
                  <a:avLst/>
                  <a:gdLst/>
                  <a:ahLst/>
                  <a:cxnLst/>
                  <a:rect l="l" t="t" r="r" b="b"/>
                  <a:pathLst>
                    <a:path w="62876" h="62876" extrusionOk="0">
                      <a:moveTo>
                        <a:pt x="52396" y="6987"/>
                      </a:moveTo>
                      <a:cubicBezTo>
                        <a:pt x="54317" y="6987"/>
                        <a:pt x="55889" y="8558"/>
                        <a:pt x="55889" y="10480"/>
                      </a:cubicBezTo>
                      <a:lnTo>
                        <a:pt x="55889" y="52397"/>
                      </a:lnTo>
                      <a:cubicBezTo>
                        <a:pt x="55889" y="54318"/>
                        <a:pt x="54317" y="55890"/>
                        <a:pt x="52396" y="55890"/>
                      </a:cubicBezTo>
                      <a:lnTo>
                        <a:pt x="10479" y="55890"/>
                      </a:lnTo>
                      <a:cubicBezTo>
                        <a:pt x="8558" y="55890"/>
                        <a:pt x="6986" y="54318"/>
                        <a:pt x="6986" y="52397"/>
                      </a:cubicBezTo>
                      <a:lnTo>
                        <a:pt x="6986" y="10480"/>
                      </a:lnTo>
                      <a:cubicBezTo>
                        <a:pt x="6986" y="8558"/>
                        <a:pt x="8558" y="6987"/>
                        <a:pt x="10479" y="6987"/>
                      </a:cubicBezTo>
                      <a:close/>
                      <a:moveTo>
                        <a:pt x="10479" y="0"/>
                      </a:moveTo>
                      <a:cubicBezTo>
                        <a:pt x="4716" y="0"/>
                        <a:pt x="0" y="4716"/>
                        <a:pt x="0" y="10480"/>
                      </a:cubicBezTo>
                      <a:lnTo>
                        <a:pt x="0" y="52397"/>
                      </a:lnTo>
                      <a:cubicBezTo>
                        <a:pt x="0" y="58160"/>
                        <a:pt x="4716" y="62876"/>
                        <a:pt x="10479" y="62876"/>
                      </a:cubicBezTo>
                      <a:lnTo>
                        <a:pt x="52396" y="62876"/>
                      </a:lnTo>
                      <a:cubicBezTo>
                        <a:pt x="58160" y="62876"/>
                        <a:pt x="62875" y="58160"/>
                        <a:pt x="62875" y="52397"/>
                      </a:cubicBezTo>
                      <a:lnTo>
                        <a:pt x="62875" y="10480"/>
                      </a:lnTo>
                      <a:cubicBezTo>
                        <a:pt x="62875" y="4716"/>
                        <a:pt x="58160" y="0"/>
                        <a:pt x="523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17;p32"/>
                <p:cNvSpPr/>
                <p:nvPr/>
              </p:nvSpPr>
              <p:spPr>
                <a:xfrm>
                  <a:off x="4858350" y="238125"/>
                  <a:ext cx="1571900" cy="1571900"/>
                </a:xfrm>
                <a:custGeom>
                  <a:avLst/>
                  <a:gdLst/>
                  <a:ahLst/>
                  <a:cxnLst/>
                  <a:rect l="l" t="t" r="r" b="b"/>
                  <a:pathLst>
                    <a:path w="62876" h="62876" extrusionOk="0">
                      <a:moveTo>
                        <a:pt x="52397" y="6986"/>
                      </a:moveTo>
                      <a:cubicBezTo>
                        <a:pt x="54318" y="6986"/>
                        <a:pt x="55890" y="8558"/>
                        <a:pt x="55890" y="10479"/>
                      </a:cubicBezTo>
                      <a:lnTo>
                        <a:pt x="55890" y="27945"/>
                      </a:lnTo>
                      <a:lnTo>
                        <a:pt x="48554" y="27945"/>
                      </a:lnTo>
                      <a:cubicBezTo>
                        <a:pt x="46913" y="19980"/>
                        <a:pt x="39857" y="13972"/>
                        <a:pt x="31438" y="13972"/>
                      </a:cubicBezTo>
                      <a:cubicBezTo>
                        <a:pt x="23020" y="13972"/>
                        <a:pt x="15964" y="19980"/>
                        <a:pt x="14322" y="27945"/>
                      </a:cubicBezTo>
                      <a:lnTo>
                        <a:pt x="6987" y="27945"/>
                      </a:lnTo>
                      <a:lnTo>
                        <a:pt x="6987" y="10479"/>
                      </a:lnTo>
                      <a:cubicBezTo>
                        <a:pt x="6987" y="8558"/>
                        <a:pt x="8559" y="6986"/>
                        <a:pt x="10480" y="6986"/>
                      </a:cubicBezTo>
                      <a:close/>
                      <a:moveTo>
                        <a:pt x="31438" y="20958"/>
                      </a:moveTo>
                      <a:cubicBezTo>
                        <a:pt x="37202" y="20958"/>
                        <a:pt x="41917" y="25674"/>
                        <a:pt x="41917" y="31438"/>
                      </a:cubicBezTo>
                      <a:cubicBezTo>
                        <a:pt x="41917" y="37201"/>
                        <a:pt x="37202" y="41917"/>
                        <a:pt x="31438" y="41917"/>
                      </a:cubicBezTo>
                      <a:cubicBezTo>
                        <a:pt x="25675" y="41917"/>
                        <a:pt x="20959" y="37201"/>
                        <a:pt x="20959" y="31438"/>
                      </a:cubicBezTo>
                      <a:cubicBezTo>
                        <a:pt x="20959" y="25674"/>
                        <a:pt x="25675" y="20958"/>
                        <a:pt x="31438" y="20958"/>
                      </a:cubicBezTo>
                      <a:close/>
                      <a:moveTo>
                        <a:pt x="55890" y="34931"/>
                      </a:moveTo>
                      <a:lnTo>
                        <a:pt x="55890" y="52396"/>
                      </a:lnTo>
                      <a:cubicBezTo>
                        <a:pt x="55890" y="54317"/>
                        <a:pt x="54318" y="55889"/>
                        <a:pt x="52397" y="55889"/>
                      </a:cubicBezTo>
                      <a:lnTo>
                        <a:pt x="10480" y="55889"/>
                      </a:lnTo>
                      <a:cubicBezTo>
                        <a:pt x="8559" y="55889"/>
                        <a:pt x="6987" y="54317"/>
                        <a:pt x="6987" y="52396"/>
                      </a:cubicBezTo>
                      <a:lnTo>
                        <a:pt x="6987" y="34931"/>
                      </a:lnTo>
                      <a:lnTo>
                        <a:pt x="14322" y="34931"/>
                      </a:lnTo>
                      <a:cubicBezTo>
                        <a:pt x="15964" y="42895"/>
                        <a:pt x="23020" y="48903"/>
                        <a:pt x="31438" y="48903"/>
                      </a:cubicBezTo>
                      <a:cubicBezTo>
                        <a:pt x="39857" y="48903"/>
                        <a:pt x="46913" y="42895"/>
                        <a:pt x="48554" y="34931"/>
                      </a:cubicBezTo>
                      <a:close/>
                      <a:moveTo>
                        <a:pt x="10480" y="0"/>
                      </a:moveTo>
                      <a:cubicBezTo>
                        <a:pt x="4716" y="0"/>
                        <a:pt x="0" y="4716"/>
                        <a:pt x="0" y="10479"/>
                      </a:cubicBezTo>
                      <a:lnTo>
                        <a:pt x="0" y="52396"/>
                      </a:lnTo>
                      <a:cubicBezTo>
                        <a:pt x="0" y="58160"/>
                        <a:pt x="4716" y="62875"/>
                        <a:pt x="10480" y="62875"/>
                      </a:cubicBezTo>
                      <a:lnTo>
                        <a:pt x="52397" y="62875"/>
                      </a:lnTo>
                      <a:cubicBezTo>
                        <a:pt x="58160" y="62875"/>
                        <a:pt x="62876" y="58160"/>
                        <a:pt x="62876" y="52396"/>
                      </a:cubicBezTo>
                      <a:lnTo>
                        <a:pt x="62876" y="10479"/>
                      </a:lnTo>
                      <a:cubicBezTo>
                        <a:pt x="62876" y="4716"/>
                        <a:pt x="58160" y="0"/>
                        <a:pt x="523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18;p32"/>
                <p:cNvSpPr/>
                <p:nvPr/>
              </p:nvSpPr>
              <p:spPr>
                <a:xfrm>
                  <a:off x="3723100" y="3818525"/>
                  <a:ext cx="174675" cy="174675"/>
                </a:xfrm>
                <a:custGeom>
                  <a:avLst/>
                  <a:gdLst/>
                  <a:ahLst/>
                  <a:cxnLst/>
                  <a:rect l="l" t="t" r="r" b="b"/>
                  <a:pathLst>
                    <a:path w="6987" h="6987" extrusionOk="0">
                      <a:moveTo>
                        <a:pt x="0" y="0"/>
                      </a:moveTo>
                      <a:lnTo>
                        <a:pt x="0" y="6987"/>
                      </a:lnTo>
                      <a:lnTo>
                        <a:pt x="6987" y="6987"/>
                      </a:lnTo>
                      <a:lnTo>
                        <a:pt x="698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219;p32"/>
              <p:cNvGrpSpPr/>
              <p:nvPr/>
            </p:nvGrpSpPr>
            <p:grpSpPr>
              <a:xfrm>
                <a:off x="5021791" y="2512470"/>
                <a:ext cx="811730" cy="811746"/>
                <a:chOff x="4964259" y="2424308"/>
                <a:chExt cx="811730" cy="811746"/>
              </a:xfrm>
            </p:grpSpPr>
            <p:sp>
              <p:nvSpPr>
                <p:cNvPr id="37" name="Google Shape;1220;p32"/>
                <p:cNvSpPr/>
                <p:nvPr/>
              </p:nvSpPr>
              <p:spPr>
                <a:xfrm>
                  <a:off x="4964259" y="2424308"/>
                  <a:ext cx="811730" cy="811746"/>
                </a:xfrm>
                <a:custGeom>
                  <a:avLst/>
                  <a:gdLst/>
                  <a:ahLst/>
                  <a:cxnLst/>
                  <a:rect l="l" t="t" r="r" b="b"/>
                  <a:pathLst>
                    <a:path w="50520" h="50521" extrusionOk="0">
                      <a:moveTo>
                        <a:pt x="25261" y="1"/>
                      </a:moveTo>
                      <a:cubicBezTo>
                        <a:pt x="18563" y="1"/>
                        <a:pt x="12137" y="2662"/>
                        <a:pt x="7401" y="7401"/>
                      </a:cubicBezTo>
                      <a:cubicBezTo>
                        <a:pt x="2662" y="12138"/>
                        <a:pt x="0" y="18563"/>
                        <a:pt x="0" y="25262"/>
                      </a:cubicBezTo>
                      <a:cubicBezTo>
                        <a:pt x="0" y="31960"/>
                        <a:pt x="2662" y="38386"/>
                        <a:pt x="7401" y="43122"/>
                      </a:cubicBezTo>
                      <a:cubicBezTo>
                        <a:pt x="12137" y="47861"/>
                        <a:pt x="18563" y="50520"/>
                        <a:pt x="25261" y="50520"/>
                      </a:cubicBezTo>
                      <a:cubicBezTo>
                        <a:pt x="31960" y="50520"/>
                        <a:pt x="38385" y="47861"/>
                        <a:pt x="43122" y="43122"/>
                      </a:cubicBezTo>
                      <a:cubicBezTo>
                        <a:pt x="47861" y="38386"/>
                        <a:pt x="50520" y="31960"/>
                        <a:pt x="50520" y="25262"/>
                      </a:cubicBezTo>
                      <a:cubicBezTo>
                        <a:pt x="50520" y="18563"/>
                        <a:pt x="47861" y="12138"/>
                        <a:pt x="43122" y="7401"/>
                      </a:cubicBezTo>
                      <a:cubicBezTo>
                        <a:pt x="38385" y="2662"/>
                        <a:pt x="31960" y="1"/>
                        <a:pt x="25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21;p32"/>
                <p:cNvSpPr/>
                <p:nvPr/>
              </p:nvSpPr>
              <p:spPr>
                <a:xfrm>
                  <a:off x="5066882" y="2526931"/>
                  <a:ext cx="606532" cy="606532"/>
                </a:xfrm>
                <a:custGeom>
                  <a:avLst/>
                  <a:gdLst/>
                  <a:ahLst/>
                  <a:cxnLst/>
                  <a:rect l="l" t="t" r="r" b="b"/>
                  <a:pathLst>
                    <a:path w="37749" h="37749" extrusionOk="0">
                      <a:moveTo>
                        <a:pt x="18874" y="1"/>
                      </a:moveTo>
                      <a:cubicBezTo>
                        <a:pt x="13868" y="1"/>
                        <a:pt x="9067" y="1989"/>
                        <a:pt x="5529" y="5529"/>
                      </a:cubicBezTo>
                      <a:cubicBezTo>
                        <a:pt x="1988" y="9068"/>
                        <a:pt x="1" y="13868"/>
                        <a:pt x="1" y="18875"/>
                      </a:cubicBezTo>
                      <a:cubicBezTo>
                        <a:pt x="1" y="23881"/>
                        <a:pt x="1988" y="28682"/>
                        <a:pt x="5529" y="32220"/>
                      </a:cubicBezTo>
                      <a:cubicBezTo>
                        <a:pt x="9067" y="35761"/>
                        <a:pt x="13868" y="37748"/>
                        <a:pt x="18874" y="37748"/>
                      </a:cubicBezTo>
                      <a:cubicBezTo>
                        <a:pt x="23881" y="37748"/>
                        <a:pt x="28681" y="35761"/>
                        <a:pt x="32220" y="32220"/>
                      </a:cubicBezTo>
                      <a:cubicBezTo>
                        <a:pt x="35760" y="28682"/>
                        <a:pt x="37748" y="23881"/>
                        <a:pt x="37748" y="18875"/>
                      </a:cubicBezTo>
                      <a:cubicBezTo>
                        <a:pt x="37748" y="13868"/>
                        <a:pt x="35760" y="9068"/>
                        <a:pt x="32220" y="5529"/>
                      </a:cubicBezTo>
                      <a:cubicBezTo>
                        <a:pt x="28681" y="1989"/>
                        <a:pt x="23881" y="1"/>
                        <a:pt x="188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22;p32"/>
                <p:cNvSpPr/>
                <p:nvPr/>
              </p:nvSpPr>
              <p:spPr>
                <a:xfrm>
                  <a:off x="5202328" y="2662419"/>
                  <a:ext cx="66543" cy="66543"/>
                </a:xfrm>
                <a:custGeom>
                  <a:avLst/>
                  <a:gdLst/>
                  <a:ahLst/>
                  <a:cxnLst/>
                  <a:rect l="l" t="t" r="r" b="b"/>
                  <a:pathLst>
                    <a:path w="41917" h="41917" extrusionOk="0">
                      <a:moveTo>
                        <a:pt x="3493" y="0"/>
                      </a:moveTo>
                      <a:cubicBezTo>
                        <a:pt x="1572" y="0"/>
                        <a:pt x="0" y="1572"/>
                        <a:pt x="0" y="3493"/>
                      </a:cubicBezTo>
                      <a:lnTo>
                        <a:pt x="0" y="41917"/>
                      </a:lnTo>
                      <a:lnTo>
                        <a:pt x="6986" y="41917"/>
                      </a:lnTo>
                      <a:lnTo>
                        <a:pt x="6986" y="6986"/>
                      </a:lnTo>
                      <a:lnTo>
                        <a:pt x="41917" y="6986"/>
                      </a:lnTo>
                      <a:lnTo>
                        <a:pt x="4191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23;p32"/>
                <p:cNvSpPr/>
                <p:nvPr/>
              </p:nvSpPr>
              <p:spPr>
                <a:xfrm>
                  <a:off x="5468499" y="2662419"/>
                  <a:ext cx="66545" cy="66543"/>
                </a:xfrm>
                <a:custGeom>
                  <a:avLst/>
                  <a:gdLst/>
                  <a:ahLst/>
                  <a:cxnLst/>
                  <a:rect l="l" t="t" r="r" b="b"/>
                  <a:pathLst>
                    <a:path w="41918" h="41917" extrusionOk="0">
                      <a:moveTo>
                        <a:pt x="1" y="0"/>
                      </a:moveTo>
                      <a:lnTo>
                        <a:pt x="1" y="6986"/>
                      </a:lnTo>
                      <a:lnTo>
                        <a:pt x="34932" y="6986"/>
                      </a:lnTo>
                      <a:lnTo>
                        <a:pt x="34932" y="41917"/>
                      </a:lnTo>
                      <a:lnTo>
                        <a:pt x="41918" y="41917"/>
                      </a:lnTo>
                      <a:lnTo>
                        <a:pt x="41918" y="3493"/>
                      </a:lnTo>
                      <a:cubicBezTo>
                        <a:pt x="41918" y="1572"/>
                        <a:pt x="40346" y="0"/>
                        <a:pt x="384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4;p32"/>
                <p:cNvSpPr/>
                <p:nvPr/>
              </p:nvSpPr>
              <p:spPr>
                <a:xfrm>
                  <a:off x="5202328" y="2928590"/>
                  <a:ext cx="66543" cy="66545"/>
                </a:xfrm>
                <a:custGeom>
                  <a:avLst/>
                  <a:gdLst/>
                  <a:ahLst/>
                  <a:cxnLst/>
                  <a:rect l="l" t="t" r="r" b="b"/>
                  <a:pathLst>
                    <a:path w="41917" h="41918" extrusionOk="0">
                      <a:moveTo>
                        <a:pt x="0" y="1"/>
                      </a:moveTo>
                      <a:lnTo>
                        <a:pt x="0" y="38425"/>
                      </a:lnTo>
                      <a:cubicBezTo>
                        <a:pt x="0" y="40346"/>
                        <a:pt x="1572" y="41918"/>
                        <a:pt x="3493" y="41918"/>
                      </a:cubicBezTo>
                      <a:lnTo>
                        <a:pt x="41917" y="41918"/>
                      </a:lnTo>
                      <a:lnTo>
                        <a:pt x="41917" y="34932"/>
                      </a:lnTo>
                      <a:lnTo>
                        <a:pt x="6986" y="34932"/>
                      </a:lnTo>
                      <a:lnTo>
                        <a:pt x="698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25;p32"/>
                <p:cNvSpPr/>
                <p:nvPr/>
              </p:nvSpPr>
              <p:spPr>
                <a:xfrm>
                  <a:off x="5468499" y="2928590"/>
                  <a:ext cx="66545" cy="66545"/>
                </a:xfrm>
                <a:custGeom>
                  <a:avLst/>
                  <a:gdLst/>
                  <a:ahLst/>
                  <a:cxnLst/>
                  <a:rect l="l" t="t" r="r" b="b"/>
                  <a:pathLst>
                    <a:path w="41918" h="41918" extrusionOk="0">
                      <a:moveTo>
                        <a:pt x="34932" y="1"/>
                      </a:moveTo>
                      <a:lnTo>
                        <a:pt x="34932" y="34932"/>
                      </a:lnTo>
                      <a:lnTo>
                        <a:pt x="1" y="34932"/>
                      </a:lnTo>
                      <a:lnTo>
                        <a:pt x="1" y="41918"/>
                      </a:lnTo>
                      <a:lnTo>
                        <a:pt x="38425" y="41918"/>
                      </a:lnTo>
                      <a:cubicBezTo>
                        <a:pt x="40346" y="41918"/>
                        <a:pt x="41918" y="40346"/>
                        <a:pt x="41918" y="38425"/>
                      </a:cubicBezTo>
                      <a:lnTo>
                        <a:pt x="4191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26;p32"/>
                <p:cNvSpPr/>
                <p:nvPr/>
              </p:nvSpPr>
              <p:spPr>
                <a:xfrm>
                  <a:off x="5202328" y="2662419"/>
                  <a:ext cx="332716" cy="332716"/>
                </a:xfrm>
                <a:custGeom>
                  <a:avLst/>
                  <a:gdLst/>
                  <a:ahLst/>
                  <a:cxnLst/>
                  <a:rect l="l" t="t" r="r" b="b"/>
                  <a:pathLst>
                    <a:path w="209585" h="209585" extrusionOk="0">
                      <a:moveTo>
                        <a:pt x="104792" y="55889"/>
                      </a:moveTo>
                      <a:cubicBezTo>
                        <a:pt x="114713" y="55889"/>
                        <a:pt x="120162" y="60570"/>
                        <a:pt x="121734" y="70351"/>
                      </a:cubicBezTo>
                      <a:lnTo>
                        <a:pt x="121734" y="70351"/>
                      </a:lnTo>
                      <a:lnTo>
                        <a:pt x="110102" y="63365"/>
                      </a:lnTo>
                      <a:cubicBezTo>
                        <a:pt x="109534" y="63033"/>
                        <a:pt x="108913" y="62874"/>
                        <a:pt x="108302" y="62874"/>
                      </a:cubicBezTo>
                      <a:cubicBezTo>
                        <a:pt x="107109" y="62874"/>
                        <a:pt x="105951" y="63479"/>
                        <a:pt x="105282" y="64587"/>
                      </a:cubicBezTo>
                      <a:cubicBezTo>
                        <a:pt x="105177" y="64797"/>
                        <a:pt x="105072" y="65006"/>
                        <a:pt x="104967" y="65251"/>
                      </a:cubicBezTo>
                      <a:cubicBezTo>
                        <a:pt x="103221" y="70560"/>
                        <a:pt x="93650" y="72586"/>
                        <a:pt x="87537" y="73145"/>
                      </a:cubicBezTo>
                      <a:lnTo>
                        <a:pt x="87537" y="73145"/>
                      </a:lnTo>
                      <a:cubicBezTo>
                        <a:pt x="88445" y="61443"/>
                        <a:pt x="93964" y="55889"/>
                        <a:pt x="104792" y="55889"/>
                      </a:cubicBezTo>
                      <a:close/>
                      <a:moveTo>
                        <a:pt x="48903" y="76848"/>
                      </a:moveTo>
                      <a:cubicBezTo>
                        <a:pt x="58824" y="76848"/>
                        <a:pt x="64273" y="81529"/>
                        <a:pt x="65845" y="91309"/>
                      </a:cubicBezTo>
                      <a:lnTo>
                        <a:pt x="54213" y="84323"/>
                      </a:lnTo>
                      <a:cubicBezTo>
                        <a:pt x="53644" y="83992"/>
                        <a:pt x="53024" y="83833"/>
                        <a:pt x="52412" y="83833"/>
                      </a:cubicBezTo>
                      <a:cubicBezTo>
                        <a:pt x="51220" y="83833"/>
                        <a:pt x="50062" y="84437"/>
                        <a:pt x="49392" y="85546"/>
                      </a:cubicBezTo>
                      <a:cubicBezTo>
                        <a:pt x="49287" y="85755"/>
                        <a:pt x="49183" y="85965"/>
                        <a:pt x="49078" y="86209"/>
                      </a:cubicBezTo>
                      <a:cubicBezTo>
                        <a:pt x="47331" y="91519"/>
                        <a:pt x="37760" y="93545"/>
                        <a:pt x="31647" y="94104"/>
                      </a:cubicBezTo>
                      <a:cubicBezTo>
                        <a:pt x="32556" y="82402"/>
                        <a:pt x="38075" y="76848"/>
                        <a:pt x="48903" y="76848"/>
                      </a:cubicBezTo>
                      <a:close/>
                      <a:moveTo>
                        <a:pt x="160682" y="76848"/>
                      </a:moveTo>
                      <a:cubicBezTo>
                        <a:pt x="170602" y="76848"/>
                        <a:pt x="176051" y="81529"/>
                        <a:pt x="177623" y="91309"/>
                      </a:cubicBezTo>
                      <a:lnTo>
                        <a:pt x="165991" y="84323"/>
                      </a:lnTo>
                      <a:cubicBezTo>
                        <a:pt x="165423" y="83992"/>
                        <a:pt x="164803" y="83833"/>
                        <a:pt x="164191" y="83833"/>
                      </a:cubicBezTo>
                      <a:cubicBezTo>
                        <a:pt x="162999" y="83833"/>
                        <a:pt x="161840" y="84437"/>
                        <a:pt x="161171" y="85546"/>
                      </a:cubicBezTo>
                      <a:cubicBezTo>
                        <a:pt x="161066" y="85755"/>
                        <a:pt x="160961" y="85965"/>
                        <a:pt x="160856" y="86209"/>
                      </a:cubicBezTo>
                      <a:cubicBezTo>
                        <a:pt x="159110" y="91519"/>
                        <a:pt x="149539" y="93545"/>
                        <a:pt x="143426" y="94104"/>
                      </a:cubicBezTo>
                      <a:cubicBezTo>
                        <a:pt x="144334" y="82402"/>
                        <a:pt x="149853" y="76848"/>
                        <a:pt x="160682" y="76848"/>
                      </a:cubicBezTo>
                      <a:close/>
                      <a:moveTo>
                        <a:pt x="109613" y="71224"/>
                      </a:moveTo>
                      <a:lnTo>
                        <a:pt x="122083" y="78734"/>
                      </a:lnTo>
                      <a:cubicBezTo>
                        <a:pt x="120686" y="87292"/>
                        <a:pt x="110172" y="94313"/>
                        <a:pt x="104792" y="94313"/>
                      </a:cubicBezTo>
                      <a:cubicBezTo>
                        <a:pt x="97003" y="92986"/>
                        <a:pt x="90506" y="87572"/>
                        <a:pt x="87816" y="80166"/>
                      </a:cubicBezTo>
                      <a:cubicBezTo>
                        <a:pt x="93789" y="79677"/>
                        <a:pt x="104583" y="77861"/>
                        <a:pt x="109613" y="71224"/>
                      </a:cubicBezTo>
                      <a:close/>
                      <a:moveTo>
                        <a:pt x="53724" y="92182"/>
                      </a:moveTo>
                      <a:lnTo>
                        <a:pt x="66194" y="99693"/>
                      </a:lnTo>
                      <a:cubicBezTo>
                        <a:pt x="64797" y="108251"/>
                        <a:pt x="54283" y="115272"/>
                        <a:pt x="48903" y="115272"/>
                      </a:cubicBezTo>
                      <a:cubicBezTo>
                        <a:pt x="41114" y="113944"/>
                        <a:pt x="34616" y="108530"/>
                        <a:pt x="31927" y="101125"/>
                      </a:cubicBezTo>
                      <a:cubicBezTo>
                        <a:pt x="37900" y="100636"/>
                        <a:pt x="48694" y="98819"/>
                        <a:pt x="53724" y="92182"/>
                      </a:cubicBezTo>
                      <a:close/>
                      <a:moveTo>
                        <a:pt x="165502" y="92182"/>
                      </a:moveTo>
                      <a:lnTo>
                        <a:pt x="177973" y="99693"/>
                      </a:lnTo>
                      <a:cubicBezTo>
                        <a:pt x="176575" y="108251"/>
                        <a:pt x="166061" y="115272"/>
                        <a:pt x="160682" y="115272"/>
                      </a:cubicBezTo>
                      <a:cubicBezTo>
                        <a:pt x="152892" y="113944"/>
                        <a:pt x="146395" y="108530"/>
                        <a:pt x="143705" y="101125"/>
                      </a:cubicBezTo>
                      <a:cubicBezTo>
                        <a:pt x="149679" y="100636"/>
                        <a:pt x="160472" y="98819"/>
                        <a:pt x="165502" y="92182"/>
                      </a:cubicBezTo>
                      <a:close/>
                      <a:moveTo>
                        <a:pt x="104792" y="107203"/>
                      </a:moveTo>
                      <a:lnTo>
                        <a:pt x="107692" y="114433"/>
                      </a:lnTo>
                      <a:lnTo>
                        <a:pt x="104792" y="117333"/>
                      </a:lnTo>
                      <a:lnTo>
                        <a:pt x="101893" y="114433"/>
                      </a:lnTo>
                      <a:lnTo>
                        <a:pt x="104792" y="107203"/>
                      </a:lnTo>
                      <a:close/>
                      <a:moveTo>
                        <a:pt x="108286" y="14077"/>
                      </a:moveTo>
                      <a:cubicBezTo>
                        <a:pt x="155652" y="15928"/>
                        <a:pt x="193656" y="53933"/>
                        <a:pt x="195543" y="101299"/>
                      </a:cubicBezTo>
                      <a:lnTo>
                        <a:pt x="188626" y="101299"/>
                      </a:lnTo>
                      <a:lnTo>
                        <a:pt x="188626" y="108286"/>
                      </a:lnTo>
                      <a:lnTo>
                        <a:pt x="195543" y="108286"/>
                      </a:lnTo>
                      <a:cubicBezTo>
                        <a:pt x="195228" y="115866"/>
                        <a:pt x="194006" y="123411"/>
                        <a:pt x="191840" y="130711"/>
                      </a:cubicBezTo>
                      <a:cubicBezTo>
                        <a:pt x="190513" y="122642"/>
                        <a:pt x="184016" y="116424"/>
                        <a:pt x="175912" y="115446"/>
                      </a:cubicBezTo>
                      <a:cubicBezTo>
                        <a:pt x="181361" y="111150"/>
                        <a:pt x="184714" y="104723"/>
                        <a:pt x="185133" y="97806"/>
                      </a:cubicBezTo>
                      <a:cubicBezTo>
                        <a:pt x="185133" y="74717"/>
                        <a:pt x="171825" y="69862"/>
                        <a:pt x="160682" y="69862"/>
                      </a:cubicBezTo>
                      <a:cubicBezTo>
                        <a:pt x="149539" y="69862"/>
                        <a:pt x="136230" y="74717"/>
                        <a:pt x="136230" y="97806"/>
                      </a:cubicBezTo>
                      <a:cubicBezTo>
                        <a:pt x="136649" y="104723"/>
                        <a:pt x="140003" y="111150"/>
                        <a:pt x="145452" y="115446"/>
                      </a:cubicBezTo>
                      <a:cubicBezTo>
                        <a:pt x="142588" y="115796"/>
                        <a:pt x="139863" y="116809"/>
                        <a:pt x="137488" y="118381"/>
                      </a:cubicBezTo>
                      <a:cubicBezTo>
                        <a:pt x="137034" y="118695"/>
                        <a:pt x="136649" y="119009"/>
                        <a:pt x="136230" y="119359"/>
                      </a:cubicBezTo>
                      <a:lnTo>
                        <a:pt x="136230" y="112827"/>
                      </a:lnTo>
                      <a:cubicBezTo>
                        <a:pt x="136265" y="103500"/>
                        <a:pt x="129279" y="95606"/>
                        <a:pt x="120022" y="94488"/>
                      </a:cubicBezTo>
                      <a:cubicBezTo>
                        <a:pt x="125472" y="90191"/>
                        <a:pt x="128825" y="83764"/>
                        <a:pt x="129244" y="76848"/>
                      </a:cubicBezTo>
                      <a:cubicBezTo>
                        <a:pt x="129244" y="53759"/>
                        <a:pt x="115935" y="48903"/>
                        <a:pt x="104792" y="48903"/>
                      </a:cubicBezTo>
                      <a:cubicBezTo>
                        <a:pt x="93650" y="48903"/>
                        <a:pt x="80341" y="53759"/>
                        <a:pt x="80341" y="76848"/>
                      </a:cubicBezTo>
                      <a:cubicBezTo>
                        <a:pt x="80760" y="83764"/>
                        <a:pt x="84113" y="90191"/>
                        <a:pt x="89563" y="94488"/>
                      </a:cubicBezTo>
                      <a:cubicBezTo>
                        <a:pt x="80306" y="95641"/>
                        <a:pt x="73355" y="103500"/>
                        <a:pt x="73355" y="112827"/>
                      </a:cubicBezTo>
                      <a:lnTo>
                        <a:pt x="73355" y="119324"/>
                      </a:lnTo>
                      <a:cubicBezTo>
                        <a:pt x="72936" y="119009"/>
                        <a:pt x="72551" y="118660"/>
                        <a:pt x="72097" y="118381"/>
                      </a:cubicBezTo>
                      <a:cubicBezTo>
                        <a:pt x="69722" y="116774"/>
                        <a:pt x="66997" y="115796"/>
                        <a:pt x="64133" y="115446"/>
                      </a:cubicBezTo>
                      <a:cubicBezTo>
                        <a:pt x="69582" y="111150"/>
                        <a:pt x="72936" y="104723"/>
                        <a:pt x="73355" y="97806"/>
                      </a:cubicBezTo>
                      <a:cubicBezTo>
                        <a:pt x="73355" y="74717"/>
                        <a:pt x="60046" y="69862"/>
                        <a:pt x="48903" y="69862"/>
                      </a:cubicBezTo>
                      <a:cubicBezTo>
                        <a:pt x="37760" y="69862"/>
                        <a:pt x="24452" y="74717"/>
                        <a:pt x="24452" y="97806"/>
                      </a:cubicBezTo>
                      <a:cubicBezTo>
                        <a:pt x="24871" y="104723"/>
                        <a:pt x="28224" y="111150"/>
                        <a:pt x="33673" y="115446"/>
                      </a:cubicBezTo>
                      <a:cubicBezTo>
                        <a:pt x="25569" y="116424"/>
                        <a:pt x="19072" y="122642"/>
                        <a:pt x="17745" y="130711"/>
                      </a:cubicBezTo>
                      <a:cubicBezTo>
                        <a:pt x="15579" y="123411"/>
                        <a:pt x="14357" y="115866"/>
                        <a:pt x="14077" y="108286"/>
                      </a:cubicBezTo>
                      <a:lnTo>
                        <a:pt x="20958" y="108286"/>
                      </a:lnTo>
                      <a:lnTo>
                        <a:pt x="20958" y="101299"/>
                      </a:lnTo>
                      <a:lnTo>
                        <a:pt x="14077" y="101299"/>
                      </a:lnTo>
                      <a:cubicBezTo>
                        <a:pt x="15928" y="53933"/>
                        <a:pt x="53933" y="15928"/>
                        <a:pt x="101299" y="14077"/>
                      </a:cubicBezTo>
                      <a:lnTo>
                        <a:pt x="101299" y="20958"/>
                      </a:lnTo>
                      <a:lnTo>
                        <a:pt x="108286" y="20958"/>
                      </a:lnTo>
                      <a:lnTo>
                        <a:pt x="108286" y="14077"/>
                      </a:lnTo>
                      <a:close/>
                      <a:moveTo>
                        <a:pt x="117717" y="101299"/>
                      </a:moveTo>
                      <a:cubicBezTo>
                        <a:pt x="124074" y="101299"/>
                        <a:pt x="129244" y="106469"/>
                        <a:pt x="129244" y="112827"/>
                      </a:cubicBezTo>
                      <a:lnTo>
                        <a:pt x="129244" y="136230"/>
                      </a:lnTo>
                      <a:lnTo>
                        <a:pt x="80341" y="136230"/>
                      </a:lnTo>
                      <a:lnTo>
                        <a:pt x="80341" y="112827"/>
                      </a:lnTo>
                      <a:cubicBezTo>
                        <a:pt x="80341" y="106469"/>
                        <a:pt x="85511" y="101299"/>
                        <a:pt x="91868" y="101299"/>
                      </a:cubicBezTo>
                      <a:lnTo>
                        <a:pt x="99623" y="101299"/>
                      </a:lnTo>
                      <a:lnTo>
                        <a:pt x="94558" y="113979"/>
                      </a:lnTo>
                      <a:cubicBezTo>
                        <a:pt x="94034" y="115272"/>
                        <a:pt x="94348" y="116739"/>
                        <a:pt x="95326" y="117752"/>
                      </a:cubicBezTo>
                      <a:lnTo>
                        <a:pt x="102312" y="124738"/>
                      </a:lnTo>
                      <a:cubicBezTo>
                        <a:pt x="102994" y="125419"/>
                        <a:pt x="103893" y="125760"/>
                        <a:pt x="104792" y="125760"/>
                      </a:cubicBezTo>
                      <a:cubicBezTo>
                        <a:pt x="105692" y="125760"/>
                        <a:pt x="106591" y="125419"/>
                        <a:pt x="107273" y="124738"/>
                      </a:cubicBezTo>
                      <a:lnTo>
                        <a:pt x="114259" y="117752"/>
                      </a:lnTo>
                      <a:cubicBezTo>
                        <a:pt x="115237" y="116739"/>
                        <a:pt x="115551" y="115272"/>
                        <a:pt x="115027" y="113979"/>
                      </a:cubicBezTo>
                      <a:lnTo>
                        <a:pt x="109962" y="101299"/>
                      </a:lnTo>
                      <a:close/>
                      <a:moveTo>
                        <a:pt x="48903" y="128161"/>
                      </a:moveTo>
                      <a:lnTo>
                        <a:pt x="51802" y="135392"/>
                      </a:lnTo>
                      <a:lnTo>
                        <a:pt x="48903" y="138291"/>
                      </a:lnTo>
                      <a:lnTo>
                        <a:pt x="46004" y="135392"/>
                      </a:lnTo>
                      <a:lnTo>
                        <a:pt x="48903" y="128161"/>
                      </a:lnTo>
                      <a:close/>
                      <a:moveTo>
                        <a:pt x="160682" y="128161"/>
                      </a:moveTo>
                      <a:lnTo>
                        <a:pt x="163581" y="135392"/>
                      </a:lnTo>
                      <a:lnTo>
                        <a:pt x="160682" y="138291"/>
                      </a:lnTo>
                      <a:lnTo>
                        <a:pt x="157783" y="135392"/>
                      </a:lnTo>
                      <a:lnTo>
                        <a:pt x="160682" y="128161"/>
                      </a:lnTo>
                      <a:close/>
                      <a:moveTo>
                        <a:pt x="61828" y="122258"/>
                      </a:moveTo>
                      <a:cubicBezTo>
                        <a:pt x="68185" y="122258"/>
                        <a:pt x="73355" y="127428"/>
                        <a:pt x="73355" y="133785"/>
                      </a:cubicBezTo>
                      <a:lnTo>
                        <a:pt x="73355" y="157189"/>
                      </a:lnTo>
                      <a:lnTo>
                        <a:pt x="30669" y="157189"/>
                      </a:lnTo>
                      <a:cubicBezTo>
                        <a:pt x="28399" y="153940"/>
                        <a:pt x="26303" y="150552"/>
                        <a:pt x="24452" y="147059"/>
                      </a:cubicBezTo>
                      <a:lnTo>
                        <a:pt x="24452" y="133785"/>
                      </a:lnTo>
                      <a:cubicBezTo>
                        <a:pt x="24452" y="127428"/>
                        <a:pt x="29621" y="122258"/>
                        <a:pt x="35979" y="122258"/>
                      </a:cubicBezTo>
                      <a:lnTo>
                        <a:pt x="43733" y="122258"/>
                      </a:lnTo>
                      <a:lnTo>
                        <a:pt x="38668" y="134938"/>
                      </a:lnTo>
                      <a:cubicBezTo>
                        <a:pt x="38144" y="136230"/>
                        <a:pt x="38459" y="137697"/>
                        <a:pt x="39437" y="138710"/>
                      </a:cubicBezTo>
                      <a:lnTo>
                        <a:pt x="46423" y="145696"/>
                      </a:lnTo>
                      <a:cubicBezTo>
                        <a:pt x="47104" y="146378"/>
                        <a:pt x="48004" y="146718"/>
                        <a:pt x="48903" y="146718"/>
                      </a:cubicBezTo>
                      <a:cubicBezTo>
                        <a:pt x="49803" y="146718"/>
                        <a:pt x="50702" y="146378"/>
                        <a:pt x="51383" y="145696"/>
                      </a:cubicBezTo>
                      <a:lnTo>
                        <a:pt x="58369" y="138710"/>
                      </a:lnTo>
                      <a:cubicBezTo>
                        <a:pt x="59347" y="137697"/>
                        <a:pt x="59662" y="136230"/>
                        <a:pt x="59138" y="134938"/>
                      </a:cubicBezTo>
                      <a:lnTo>
                        <a:pt x="54073" y="122258"/>
                      </a:lnTo>
                      <a:close/>
                      <a:moveTo>
                        <a:pt x="173606" y="122258"/>
                      </a:moveTo>
                      <a:cubicBezTo>
                        <a:pt x="179964" y="122258"/>
                        <a:pt x="185133" y="127428"/>
                        <a:pt x="185133" y="133785"/>
                      </a:cubicBezTo>
                      <a:lnTo>
                        <a:pt x="185133" y="147059"/>
                      </a:lnTo>
                      <a:cubicBezTo>
                        <a:pt x="183282" y="150552"/>
                        <a:pt x="181186" y="153940"/>
                        <a:pt x="178916" y="157189"/>
                      </a:cubicBezTo>
                      <a:lnTo>
                        <a:pt x="136230" y="157189"/>
                      </a:lnTo>
                      <a:lnTo>
                        <a:pt x="136230" y="133785"/>
                      </a:lnTo>
                      <a:cubicBezTo>
                        <a:pt x="136230" y="127428"/>
                        <a:pt x="141400" y="122258"/>
                        <a:pt x="147757" y="122258"/>
                      </a:cubicBezTo>
                      <a:lnTo>
                        <a:pt x="155512" y="122258"/>
                      </a:lnTo>
                      <a:lnTo>
                        <a:pt x="150447" y="134938"/>
                      </a:lnTo>
                      <a:cubicBezTo>
                        <a:pt x="149923" y="136230"/>
                        <a:pt x="150237" y="137697"/>
                        <a:pt x="151216" y="138710"/>
                      </a:cubicBezTo>
                      <a:lnTo>
                        <a:pt x="158202" y="145696"/>
                      </a:lnTo>
                      <a:cubicBezTo>
                        <a:pt x="158883" y="146378"/>
                        <a:pt x="159782" y="146718"/>
                        <a:pt x="160682" y="146718"/>
                      </a:cubicBezTo>
                      <a:cubicBezTo>
                        <a:pt x="161581" y="146718"/>
                        <a:pt x="162481" y="146378"/>
                        <a:pt x="163162" y="145696"/>
                      </a:cubicBezTo>
                      <a:lnTo>
                        <a:pt x="170148" y="138710"/>
                      </a:lnTo>
                      <a:cubicBezTo>
                        <a:pt x="171126" y="137697"/>
                        <a:pt x="171440" y="136230"/>
                        <a:pt x="170917" y="134938"/>
                      </a:cubicBezTo>
                      <a:lnTo>
                        <a:pt x="165852" y="122258"/>
                      </a:lnTo>
                      <a:close/>
                      <a:moveTo>
                        <a:pt x="129244" y="143216"/>
                      </a:moveTo>
                      <a:lnTo>
                        <a:pt x="129244" y="160682"/>
                      </a:lnTo>
                      <a:cubicBezTo>
                        <a:pt x="129244" y="162603"/>
                        <a:pt x="130816" y="164175"/>
                        <a:pt x="132737" y="164175"/>
                      </a:cubicBezTo>
                      <a:lnTo>
                        <a:pt x="173432" y="164175"/>
                      </a:lnTo>
                      <a:cubicBezTo>
                        <a:pt x="157014" y="183212"/>
                        <a:pt x="133401" y="194565"/>
                        <a:pt x="108286" y="195543"/>
                      </a:cubicBezTo>
                      <a:lnTo>
                        <a:pt x="108286" y="188626"/>
                      </a:lnTo>
                      <a:lnTo>
                        <a:pt x="101299" y="188626"/>
                      </a:lnTo>
                      <a:lnTo>
                        <a:pt x="101299" y="195543"/>
                      </a:lnTo>
                      <a:cubicBezTo>
                        <a:pt x="76184" y="194565"/>
                        <a:pt x="52571" y="183212"/>
                        <a:pt x="36153" y="164175"/>
                      </a:cubicBezTo>
                      <a:lnTo>
                        <a:pt x="76848" y="164175"/>
                      </a:lnTo>
                      <a:cubicBezTo>
                        <a:pt x="78769" y="164175"/>
                        <a:pt x="80341" y="162603"/>
                        <a:pt x="80341" y="160682"/>
                      </a:cubicBezTo>
                      <a:lnTo>
                        <a:pt x="80341" y="143216"/>
                      </a:lnTo>
                      <a:close/>
                      <a:moveTo>
                        <a:pt x="101299" y="0"/>
                      </a:moveTo>
                      <a:lnTo>
                        <a:pt x="101299" y="7091"/>
                      </a:lnTo>
                      <a:cubicBezTo>
                        <a:pt x="50056" y="8977"/>
                        <a:pt x="8977" y="50056"/>
                        <a:pt x="7091" y="101299"/>
                      </a:cubicBezTo>
                      <a:lnTo>
                        <a:pt x="0" y="101299"/>
                      </a:lnTo>
                      <a:lnTo>
                        <a:pt x="0" y="108286"/>
                      </a:lnTo>
                      <a:lnTo>
                        <a:pt x="7091" y="108286"/>
                      </a:lnTo>
                      <a:cubicBezTo>
                        <a:pt x="8977" y="159529"/>
                        <a:pt x="50056" y="200608"/>
                        <a:pt x="101299" y="202529"/>
                      </a:cubicBezTo>
                      <a:lnTo>
                        <a:pt x="101299" y="209585"/>
                      </a:lnTo>
                      <a:lnTo>
                        <a:pt x="108286" y="209585"/>
                      </a:lnTo>
                      <a:lnTo>
                        <a:pt x="108286" y="202529"/>
                      </a:lnTo>
                      <a:cubicBezTo>
                        <a:pt x="159529" y="200608"/>
                        <a:pt x="200608" y="159529"/>
                        <a:pt x="202529" y="108286"/>
                      </a:cubicBezTo>
                      <a:lnTo>
                        <a:pt x="209585" y="108286"/>
                      </a:lnTo>
                      <a:lnTo>
                        <a:pt x="209585" y="101299"/>
                      </a:lnTo>
                      <a:lnTo>
                        <a:pt x="202529" y="101299"/>
                      </a:lnTo>
                      <a:cubicBezTo>
                        <a:pt x="200608" y="50056"/>
                        <a:pt x="159529" y="8977"/>
                        <a:pt x="108286" y="7091"/>
                      </a:cubicBezTo>
                      <a:lnTo>
                        <a:pt x="10828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1227;p32"/>
              <p:cNvGrpSpPr/>
              <p:nvPr/>
            </p:nvGrpSpPr>
            <p:grpSpPr>
              <a:xfrm>
                <a:off x="4090816" y="4452827"/>
                <a:ext cx="322747" cy="299464"/>
                <a:chOff x="1190625" y="426500"/>
                <a:chExt cx="5222450" cy="4845700"/>
              </a:xfrm>
            </p:grpSpPr>
            <p:sp>
              <p:nvSpPr>
                <p:cNvPr id="45" name="Google Shape;1228;p32"/>
                <p:cNvSpPr/>
                <p:nvPr/>
              </p:nvSpPr>
              <p:spPr>
                <a:xfrm>
                  <a:off x="2997750" y="426500"/>
                  <a:ext cx="1392075" cy="1202875"/>
                </a:xfrm>
                <a:custGeom>
                  <a:avLst/>
                  <a:gdLst/>
                  <a:ahLst/>
                  <a:cxnLst/>
                  <a:rect l="l" t="t" r="r" b="b"/>
                  <a:pathLst>
                    <a:path w="55683" h="48115" extrusionOk="0">
                      <a:moveTo>
                        <a:pt x="16963" y="8155"/>
                      </a:moveTo>
                      <a:cubicBezTo>
                        <a:pt x="17615" y="8155"/>
                        <a:pt x="18268" y="8253"/>
                        <a:pt x="18920" y="8416"/>
                      </a:cubicBezTo>
                      <a:cubicBezTo>
                        <a:pt x="20453" y="8775"/>
                        <a:pt x="21204" y="9525"/>
                        <a:pt x="23422" y="11874"/>
                      </a:cubicBezTo>
                      <a:cubicBezTo>
                        <a:pt x="23878" y="12363"/>
                        <a:pt x="24400" y="12885"/>
                        <a:pt x="24922" y="13440"/>
                      </a:cubicBezTo>
                      <a:cubicBezTo>
                        <a:pt x="25705" y="14255"/>
                        <a:pt x="26749" y="14679"/>
                        <a:pt x="27858" y="14679"/>
                      </a:cubicBezTo>
                      <a:cubicBezTo>
                        <a:pt x="28967" y="14679"/>
                        <a:pt x="30011" y="14255"/>
                        <a:pt x="30794" y="13440"/>
                      </a:cubicBezTo>
                      <a:cubicBezTo>
                        <a:pt x="31316" y="12885"/>
                        <a:pt x="31805" y="12363"/>
                        <a:pt x="32294" y="11874"/>
                      </a:cubicBezTo>
                      <a:cubicBezTo>
                        <a:pt x="34480" y="9525"/>
                        <a:pt x="35263" y="8775"/>
                        <a:pt x="36796" y="8416"/>
                      </a:cubicBezTo>
                      <a:cubicBezTo>
                        <a:pt x="37468" y="8256"/>
                        <a:pt x="38125" y="8175"/>
                        <a:pt x="38763" y="8175"/>
                      </a:cubicBezTo>
                      <a:cubicBezTo>
                        <a:pt x="40198" y="8175"/>
                        <a:pt x="41536" y="8582"/>
                        <a:pt x="42733" y="9395"/>
                      </a:cubicBezTo>
                      <a:cubicBezTo>
                        <a:pt x="44690" y="10732"/>
                        <a:pt x="46092" y="12983"/>
                        <a:pt x="46680" y="15723"/>
                      </a:cubicBezTo>
                      <a:cubicBezTo>
                        <a:pt x="47332" y="18724"/>
                        <a:pt x="46908" y="21921"/>
                        <a:pt x="45473" y="24759"/>
                      </a:cubicBezTo>
                      <a:cubicBezTo>
                        <a:pt x="43222" y="29260"/>
                        <a:pt x="32620" y="36404"/>
                        <a:pt x="27858" y="39307"/>
                      </a:cubicBezTo>
                      <a:cubicBezTo>
                        <a:pt x="23095" y="36404"/>
                        <a:pt x="12494" y="29260"/>
                        <a:pt x="10211" y="24759"/>
                      </a:cubicBezTo>
                      <a:cubicBezTo>
                        <a:pt x="8808" y="21921"/>
                        <a:pt x="8384" y="18724"/>
                        <a:pt x="9004" y="15723"/>
                      </a:cubicBezTo>
                      <a:cubicBezTo>
                        <a:pt x="9623" y="12983"/>
                        <a:pt x="11026" y="10732"/>
                        <a:pt x="12983" y="9395"/>
                      </a:cubicBezTo>
                      <a:cubicBezTo>
                        <a:pt x="14190" y="8579"/>
                        <a:pt x="15528" y="8155"/>
                        <a:pt x="16963" y="8155"/>
                      </a:cubicBezTo>
                      <a:close/>
                      <a:moveTo>
                        <a:pt x="16944" y="1"/>
                      </a:moveTo>
                      <a:cubicBezTo>
                        <a:pt x="13887" y="1"/>
                        <a:pt x="10972" y="896"/>
                        <a:pt x="8384" y="2675"/>
                      </a:cubicBezTo>
                      <a:cubicBezTo>
                        <a:pt x="4698" y="5187"/>
                        <a:pt x="2088" y="9232"/>
                        <a:pt x="1044" y="14027"/>
                      </a:cubicBezTo>
                      <a:cubicBezTo>
                        <a:pt x="1" y="18789"/>
                        <a:pt x="686" y="23911"/>
                        <a:pt x="2936" y="28379"/>
                      </a:cubicBezTo>
                      <a:cubicBezTo>
                        <a:pt x="4763" y="32066"/>
                        <a:pt x="9102" y="36306"/>
                        <a:pt x="16147" y="41330"/>
                      </a:cubicBezTo>
                      <a:cubicBezTo>
                        <a:pt x="18790" y="43222"/>
                        <a:pt x="21236" y="44787"/>
                        <a:pt x="22835" y="45798"/>
                      </a:cubicBezTo>
                      <a:cubicBezTo>
                        <a:pt x="26129" y="47854"/>
                        <a:pt x="26618" y="48114"/>
                        <a:pt x="27858" y="48114"/>
                      </a:cubicBezTo>
                      <a:cubicBezTo>
                        <a:pt x="29098" y="48114"/>
                        <a:pt x="29587" y="47854"/>
                        <a:pt x="32881" y="45798"/>
                      </a:cubicBezTo>
                      <a:cubicBezTo>
                        <a:pt x="34480" y="44787"/>
                        <a:pt x="36926" y="43222"/>
                        <a:pt x="39536" y="41330"/>
                      </a:cubicBezTo>
                      <a:cubicBezTo>
                        <a:pt x="46614" y="36306"/>
                        <a:pt x="50953" y="32066"/>
                        <a:pt x="52780" y="28379"/>
                      </a:cubicBezTo>
                      <a:cubicBezTo>
                        <a:pt x="55030" y="23911"/>
                        <a:pt x="55683" y="18789"/>
                        <a:pt x="54672" y="14027"/>
                      </a:cubicBezTo>
                      <a:cubicBezTo>
                        <a:pt x="53628" y="9232"/>
                        <a:pt x="51018" y="5187"/>
                        <a:pt x="47332" y="2675"/>
                      </a:cubicBezTo>
                      <a:cubicBezTo>
                        <a:pt x="44744" y="896"/>
                        <a:pt x="41829" y="1"/>
                        <a:pt x="38761" y="1"/>
                      </a:cubicBezTo>
                      <a:cubicBezTo>
                        <a:pt x="37497" y="1"/>
                        <a:pt x="36207" y="152"/>
                        <a:pt x="34904" y="457"/>
                      </a:cubicBezTo>
                      <a:cubicBezTo>
                        <a:pt x="31772" y="1207"/>
                        <a:pt x="29783" y="2773"/>
                        <a:pt x="27858" y="4697"/>
                      </a:cubicBezTo>
                      <a:cubicBezTo>
                        <a:pt x="25933" y="2773"/>
                        <a:pt x="23944" y="1207"/>
                        <a:pt x="20779" y="457"/>
                      </a:cubicBezTo>
                      <a:cubicBezTo>
                        <a:pt x="19485" y="152"/>
                        <a:pt x="18203" y="1"/>
                        <a:pt x="1694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29;p32"/>
                <p:cNvSpPr/>
                <p:nvPr/>
              </p:nvSpPr>
              <p:spPr>
                <a:xfrm>
                  <a:off x="2777575" y="3494175"/>
                  <a:ext cx="203900" cy="204125"/>
                </a:xfrm>
                <a:custGeom>
                  <a:avLst/>
                  <a:gdLst/>
                  <a:ahLst/>
                  <a:cxnLst/>
                  <a:rect l="l" t="t" r="r" b="b"/>
                  <a:pathLst>
                    <a:path w="8156" h="8165" extrusionOk="0">
                      <a:moveTo>
                        <a:pt x="4094" y="1"/>
                      </a:moveTo>
                      <a:cubicBezTo>
                        <a:pt x="3825" y="1"/>
                        <a:pt x="3556" y="25"/>
                        <a:pt x="3295" y="74"/>
                      </a:cubicBezTo>
                      <a:cubicBezTo>
                        <a:pt x="3034" y="140"/>
                        <a:pt x="2773" y="205"/>
                        <a:pt x="2512" y="303"/>
                      </a:cubicBezTo>
                      <a:cubicBezTo>
                        <a:pt x="2284" y="401"/>
                        <a:pt x="2055" y="531"/>
                        <a:pt x="1827" y="694"/>
                      </a:cubicBezTo>
                      <a:cubicBezTo>
                        <a:pt x="1599" y="857"/>
                        <a:pt x="1403" y="1020"/>
                        <a:pt x="1207" y="1183"/>
                      </a:cubicBezTo>
                      <a:cubicBezTo>
                        <a:pt x="457" y="1966"/>
                        <a:pt x="0" y="3010"/>
                        <a:pt x="0" y="4087"/>
                      </a:cubicBezTo>
                      <a:cubicBezTo>
                        <a:pt x="0" y="4348"/>
                        <a:pt x="33" y="4609"/>
                        <a:pt x="98" y="4869"/>
                      </a:cubicBezTo>
                      <a:cubicBezTo>
                        <a:pt x="131" y="5130"/>
                        <a:pt x="229" y="5391"/>
                        <a:pt x="326" y="5652"/>
                      </a:cubicBezTo>
                      <a:cubicBezTo>
                        <a:pt x="424" y="5881"/>
                        <a:pt x="555" y="6109"/>
                        <a:pt x="685" y="6337"/>
                      </a:cubicBezTo>
                      <a:cubicBezTo>
                        <a:pt x="848" y="6566"/>
                        <a:pt x="1011" y="6761"/>
                        <a:pt x="1207" y="6957"/>
                      </a:cubicBezTo>
                      <a:cubicBezTo>
                        <a:pt x="1403" y="7153"/>
                        <a:pt x="1599" y="7316"/>
                        <a:pt x="1827" y="7479"/>
                      </a:cubicBezTo>
                      <a:cubicBezTo>
                        <a:pt x="2055" y="7610"/>
                        <a:pt x="2284" y="7740"/>
                        <a:pt x="2512" y="7838"/>
                      </a:cubicBezTo>
                      <a:cubicBezTo>
                        <a:pt x="2773" y="7936"/>
                        <a:pt x="3034" y="8034"/>
                        <a:pt x="3295" y="8066"/>
                      </a:cubicBezTo>
                      <a:cubicBezTo>
                        <a:pt x="3556" y="8131"/>
                        <a:pt x="3817" y="8164"/>
                        <a:pt x="4078" y="8164"/>
                      </a:cubicBezTo>
                      <a:cubicBezTo>
                        <a:pt x="4339" y="8164"/>
                        <a:pt x="4632" y="8131"/>
                        <a:pt x="4893" y="8066"/>
                      </a:cubicBezTo>
                      <a:cubicBezTo>
                        <a:pt x="5154" y="8034"/>
                        <a:pt x="5415" y="7936"/>
                        <a:pt x="5643" y="7838"/>
                      </a:cubicBezTo>
                      <a:cubicBezTo>
                        <a:pt x="5904" y="7740"/>
                        <a:pt x="6133" y="7610"/>
                        <a:pt x="6361" y="7479"/>
                      </a:cubicBezTo>
                      <a:cubicBezTo>
                        <a:pt x="6589" y="7316"/>
                        <a:pt x="6785" y="7153"/>
                        <a:pt x="6981" y="6957"/>
                      </a:cubicBezTo>
                      <a:cubicBezTo>
                        <a:pt x="7144" y="6761"/>
                        <a:pt x="7340" y="6566"/>
                        <a:pt x="7470" y="6337"/>
                      </a:cubicBezTo>
                      <a:cubicBezTo>
                        <a:pt x="7633" y="6109"/>
                        <a:pt x="7764" y="5881"/>
                        <a:pt x="7862" y="5652"/>
                      </a:cubicBezTo>
                      <a:cubicBezTo>
                        <a:pt x="7960" y="5391"/>
                        <a:pt x="8025" y="5130"/>
                        <a:pt x="8090" y="4869"/>
                      </a:cubicBezTo>
                      <a:cubicBezTo>
                        <a:pt x="8155" y="4609"/>
                        <a:pt x="8155" y="4348"/>
                        <a:pt x="8155" y="4087"/>
                      </a:cubicBezTo>
                      <a:cubicBezTo>
                        <a:pt x="8155" y="3010"/>
                        <a:pt x="7731" y="1966"/>
                        <a:pt x="6981" y="1183"/>
                      </a:cubicBezTo>
                      <a:cubicBezTo>
                        <a:pt x="6785" y="1020"/>
                        <a:pt x="6589" y="857"/>
                        <a:pt x="6361" y="694"/>
                      </a:cubicBezTo>
                      <a:cubicBezTo>
                        <a:pt x="6133" y="531"/>
                        <a:pt x="5904" y="401"/>
                        <a:pt x="5643" y="303"/>
                      </a:cubicBezTo>
                      <a:cubicBezTo>
                        <a:pt x="5415" y="205"/>
                        <a:pt x="5154" y="140"/>
                        <a:pt x="4893" y="74"/>
                      </a:cubicBezTo>
                      <a:cubicBezTo>
                        <a:pt x="4632" y="25"/>
                        <a:pt x="4363" y="1"/>
                        <a:pt x="40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0;p32"/>
                <p:cNvSpPr/>
                <p:nvPr/>
              </p:nvSpPr>
              <p:spPr>
                <a:xfrm>
                  <a:off x="1190625" y="1530675"/>
                  <a:ext cx="5222450" cy="3741525"/>
                </a:xfrm>
                <a:custGeom>
                  <a:avLst/>
                  <a:gdLst/>
                  <a:ahLst/>
                  <a:cxnLst/>
                  <a:rect l="l" t="t" r="r" b="b"/>
                  <a:pathLst>
                    <a:path w="208898" h="149661" extrusionOk="0">
                      <a:moveTo>
                        <a:pt x="103764" y="16539"/>
                      </a:moveTo>
                      <a:lnTo>
                        <a:pt x="103764" y="24792"/>
                      </a:lnTo>
                      <a:lnTo>
                        <a:pt x="96490" y="30141"/>
                      </a:lnTo>
                      <a:lnTo>
                        <a:pt x="96490" y="16539"/>
                      </a:lnTo>
                      <a:close/>
                      <a:moveTo>
                        <a:pt x="138863" y="9134"/>
                      </a:moveTo>
                      <a:lnTo>
                        <a:pt x="189424" y="46255"/>
                      </a:lnTo>
                      <a:lnTo>
                        <a:pt x="189424" y="56498"/>
                      </a:lnTo>
                      <a:lnTo>
                        <a:pt x="141277" y="21138"/>
                      </a:lnTo>
                      <a:cubicBezTo>
                        <a:pt x="140559" y="20616"/>
                        <a:pt x="139711" y="20355"/>
                        <a:pt x="138863" y="20355"/>
                      </a:cubicBezTo>
                      <a:cubicBezTo>
                        <a:pt x="138015" y="20355"/>
                        <a:pt x="137167" y="20616"/>
                        <a:pt x="136449" y="21138"/>
                      </a:cubicBezTo>
                      <a:lnTo>
                        <a:pt x="88302" y="56400"/>
                      </a:lnTo>
                      <a:lnTo>
                        <a:pt x="88302" y="46255"/>
                      </a:lnTo>
                      <a:lnTo>
                        <a:pt x="138863" y="9134"/>
                      </a:lnTo>
                      <a:close/>
                      <a:moveTo>
                        <a:pt x="27303" y="47821"/>
                      </a:moveTo>
                      <a:lnTo>
                        <a:pt x="27303" y="104710"/>
                      </a:lnTo>
                      <a:lnTo>
                        <a:pt x="8155" y="104710"/>
                      </a:lnTo>
                      <a:lnTo>
                        <a:pt x="8155" y="47821"/>
                      </a:lnTo>
                      <a:close/>
                      <a:moveTo>
                        <a:pt x="150182" y="78256"/>
                      </a:moveTo>
                      <a:lnTo>
                        <a:pt x="150182" y="115083"/>
                      </a:lnTo>
                      <a:lnTo>
                        <a:pt x="149693" y="115083"/>
                      </a:lnTo>
                      <a:cubicBezTo>
                        <a:pt x="148877" y="111430"/>
                        <a:pt x="146855" y="108005"/>
                        <a:pt x="143723" y="105493"/>
                      </a:cubicBezTo>
                      <a:lnTo>
                        <a:pt x="127544" y="91369"/>
                      </a:lnTo>
                      <a:lnTo>
                        <a:pt x="127544" y="78256"/>
                      </a:lnTo>
                      <a:close/>
                      <a:moveTo>
                        <a:pt x="138863" y="29489"/>
                      </a:moveTo>
                      <a:lnTo>
                        <a:pt x="181856" y="61065"/>
                      </a:lnTo>
                      <a:lnTo>
                        <a:pt x="181856" y="115083"/>
                      </a:lnTo>
                      <a:lnTo>
                        <a:pt x="158337" y="115083"/>
                      </a:lnTo>
                      <a:lnTo>
                        <a:pt x="158337" y="74145"/>
                      </a:lnTo>
                      <a:cubicBezTo>
                        <a:pt x="158337" y="71895"/>
                        <a:pt x="156510" y="70068"/>
                        <a:pt x="154259" y="70068"/>
                      </a:cubicBezTo>
                      <a:lnTo>
                        <a:pt x="123466" y="70068"/>
                      </a:lnTo>
                      <a:cubicBezTo>
                        <a:pt x="121215" y="70068"/>
                        <a:pt x="119389" y="71895"/>
                        <a:pt x="119389" y="74145"/>
                      </a:cubicBezTo>
                      <a:lnTo>
                        <a:pt x="119389" y="84258"/>
                      </a:lnTo>
                      <a:lnTo>
                        <a:pt x="94141" y="62239"/>
                      </a:lnTo>
                      <a:lnTo>
                        <a:pt x="138863" y="29489"/>
                      </a:lnTo>
                      <a:close/>
                      <a:moveTo>
                        <a:pt x="49282" y="55187"/>
                      </a:moveTo>
                      <a:cubicBezTo>
                        <a:pt x="61352" y="55187"/>
                        <a:pt x="75688" y="56695"/>
                        <a:pt x="82659" y="63055"/>
                      </a:cubicBezTo>
                      <a:cubicBezTo>
                        <a:pt x="82691" y="63087"/>
                        <a:pt x="82724" y="63120"/>
                        <a:pt x="82757" y="63120"/>
                      </a:cubicBezTo>
                      <a:lnTo>
                        <a:pt x="138439" y="111691"/>
                      </a:lnTo>
                      <a:cubicBezTo>
                        <a:pt x="138471" y="111724"/>
                        <a:pt x="138504" y="111756"/>
                        <a:pt x="138569" y="111789"/>
                      </a:cubicBezTo>
                      <a:cubicBezTo>
                        <a:pt x="142484" y="114920"/>
                        <a:pt x="143136" y="120694"/>
                        <a:pt x="139972" y="124608"/>
                      </a:cubicBezTo>
                      <a:cubicBezTo>
                        <a:pt x="138471" y="126533"/>
                        <a:pt x="136286" y="127707"/>
                        <a:pt x="133872" y="128001"/>
                      </a:cubicBezTo>
                      <a:cubicBezTo>
                        <a:pt x="133532" y="128037"/>
                        <a:pt x="133193" y="128055"/>
                        <a:pt x="132857" y="128055"/>
                      </a:cubicBezTo>
                      <a:cubicBezTo>
                        <a:pt x="130774" y="128055"/>
                        <a:pt x="128786" y="127364"/>
                        <a:pt x="127185" y="126044"/>
                      </a:cubicBezTo>
                      <a:lnTo>
                        <a:pt x="80571" y="88270"/>
                      </a:lnTo>
                      <a:cubicBezTo>
                        <a:pt x="79823" y="87663"/>
                        <a:pt x="78917" y="87368"/>
                        <a:pt x="78015" y="87368"/>
                      </a:cubicBezTo>
                      <a:cubicBezTo>
                        <a:pt x="76832" y="87368"/>
                        <a:pt x="75658" y="87876"/>
                        <a:pt x="74863" y="88857"/>
                      </a:cubicBezTo>
                      <a:cubicBezTo>
                        <a:pt x="73427" y="90618"/>
                        <a:pt x="73688" y="93195"/>
                        <a:pt x="75450" y="94598"/>
                      </a:cubicBezTo>
                      <a:lnTo>
                        <a:pt x="122064" y="132405"/>
                      </a:lnTo>
                      <a:cubicBezTo>
                        <a:pt x="125162" y="134884"/>
                        <a:pt x="128914" y="136188"/>
                        <a:pt x="132828" y="136188"/>
                      </a:cubicBezTo>
                      <a:cubicBezTo>
                        <a:pt x="133480" y="136188"/>
                        <a:pt x="134100" y="136156"/>
                        <a:pt x="134753" y="136091"/>
                      </a:cubicBezTo>
                      <a:cubicBezTo>
                        <a:pt x="139352" y="135601"/>
                        <a:pt x="143462" y="133318"/>
                        <a:pt x="146365" y="129730"/>
                      </a:cubicBezTo>
                      <a:cubicBezTo>
                        <a:pt x="147931" y="127740"/>
                        <a:pt x="149008" y="125554"/>
                        <a:pt x="149595" y="123238"/>
                      </a:cubicBezTo>
                      <a:lnTo>
                        <a:pt x="191218" y="123238"/>
                      </a:lnTo>
                      <a:cubicBezTo>
                        <a:pt x="196274" y="123238"/>
                        <a:pt x="200482" y="127218"/>
                        <a:pt x="200612" y="132111"/>
                      </a:cubicBezTo>
                      <a:cubicBezTo>
                        <a:pt x="200677" y="134623"/>
                        <a:pt x="199764" y="136971"/>
                        <a:pt x="198035" y="138733"/>
                      </a:cubicBezTo>
                      <a:cubicBezTo>
                        <a:pt x="196306" y="140527"/>
                        <a:pt x="193958" y="141505"/>
                        <a:pt x="191479" y="141505"/>
                      </a:cubicBezTo>
                      <a:lnTo>
                        <a:pt x="85431" y="141473"/>
                      </a:lnTo>
                      <a:cubicBezTo>
                        <a:pt x="62630" y="141473"/>
                        <a:pt x="55030" y="125065"/>
                        <a:pt x="52648" y="111299"/>
                      </a:cubicBezTo>
                      <a:cubicBezTo>
                        <a:pt x="51702" y="105689"/>
                        <a:pt x="50724" y="101285"/>
                        <a:pt x="49745" y="98154"/>
                      </a:cubicBezTo>
                      <a:cubicBezTo>
                        <a:pt x="48962" y="95577"/>
                        <a:pt x="47495" y="90782"/>
                        <a:pt x="43352" y="90782"/>
                      </a:cubicBezTo>
                      <a:lnTo>
                        <a:pt x="35458" y="90782"/>
                      </a:lnTo>
                      <a:lnTo>
                        <a:pt x="35458" y="55780"/>
                      </a:lnTo>
                      <a:cubicBezTo>
                        <a:pt x="39073" y="55481"/>
                        <a:pt x="43957" y="55187"/>
                        <a:pt x="49282" y="55187"/>
                      </a:cubicBezTo>
                      <a:close/>
                      <a:moveTo>
                        <a:pt x="138863" y="0"/>
                      </a:moveTo>
                      <a:cubicBezTo>
                        <a:pt x="138015" y="0"/>
                        <a:pt x="137167" y="261"/>
                        <a:pt x="136449" y="783"/>
                      </a:cubicBezTo>
                      <a:lnTo>
                        <a:pt x="111919" y="18790"/>
                      </a:lnTo>
                      <a:lnTo>
                        <a:pt x="111919" y="12461"/>
                      </a:lnTo>
                      <a:cubicBezTo>
                        <a:pt x="111919" y="10211"/>
                        <a:pt x="110092" y="8384"/>
                        <a:pt x="107841" y="8384"/>
                      </a:cubicBezTo>
                      <a:lnTo>
                        <a:pt x="92412" y="8384"/>
                      </a:lnTo>
                      <a:cubicBezTo>
                        <a:pt x="90161" y="8384"/>
                        <a:pt x="88335" y="10211"/>
                        <a:pt x="88335" y="12461"/>
                      </a:cubicBezTo>
                      <a:lnTo>
                        <a:pt x="88335" y="36111"/>
                      </a:lnTo>
                      <a:lnTo>
                        <a:pt x="81811" y="40906"/>
                      </a:lnTo>
                      <a:cubicBezTo>
                        <a:pt x="80767" y="41689"/>
                        <a:pt x="80147" y="42896"/>
                        <a:pt x="80147" y="44200"/>
                      </a:cubicBezTo>
                      <a:lnTo>
                        <a:pt x="80147" y="52029"/>
                      </a:lnTo>
                      <a:cubicBezTo>
                        <a:pt x="71152" y="48114"/>
                        <a:pt x="59340" y="47032"/>
                        <a:pt x="48989" y="47032"/>
                      </a:cubicBezTo>
                      <a:cubicBezTo>
                        <a:pt x="43987" y="47032"/>
                        <a:pt x="39327" y="47285"/>
                        <a:pt x="35490" y="47593"/>
                      </a:cubicBezTo>
                      <a:lnTo>
                        <a:pt x="35490" y="43744"/>
                      </a:lnTo>
                      <a:cubicBezTo>
                        <a:pt x="35490" y="41493"/>
                        <a:pt x="33664" y="39666"/>
                        <a:pt x="31413" y="39666"/>
                      </a:cubicBezTo>
                      <a:lnTo>
                        <a:pt x="4077" y="39666"/>
                      </a:lnTo>
                      <a:cubicBezTo>
                        <a:pt x="1827" y="39666"/>
                        <a:pt x="0" y="41493"/>
                        <a:pt x="0" y="43744"/>
                      </a:cubicBezTo>
                      <a:lnTo>
                        <a:pt x="0" y="108788"/>
                      </a:lnTo>
                      <a:cubicBezTo>
                        <a:pt x="0" y="111039"/>
                        <a:pt x="1827" y="112865"/>
                        <a:pt x="4077" y="112865"/>
                      </a:cubicBezTo>
                      <a:lnTo>
                        <a:pt x="31413" y="112865"/>
                      </a:lnTo>
                      <a:cubicBezTo>
                        <a:pt x="33664" y="112865"/>
                        <a:pt x="35490" y="111039"/>
                        <a:pt x="35490" y="108788"/>
                      </a:cubicBezTo>
                      <a:lnTo>
                        <a:pt x="35490" y="98937"/>
                      </a:lnTo>
                      <a:lnTo>
                        <a:pt x="41395" y="98937"/>
                      </a:lnTo>
                      <a:cubicBezTo>
                        <a:pt x="42014" y="100502"/>
                        <a:pt x="43189" y="104286"/>
                        <a:pt x="44624" y="112669"/>
                      </a:cubicBezTo>
                      <a:cubicBezTo>
                        <a:pt x="48734" y="136515"/>
                        <a:pt x="63217" y="149628"/>
                        <a:pt x="85431" y="149628"/>
                      </a:cubicBezTo>
                      <a:lnTo>
                        <a:pt x="191479" y="149660"/>
                      </a:lnTo>
                      <a:cubicBezTo>
                        <a:pt x="196176" y="149660"/>
                        <a:pt x="200580" y="147801"/>
                        <a:pt x="203874" y="144441"/>
                      </a:cubicBezTo>
                      <a:cubicBezTo>
                        <a:pt x="207169" y="141049"/>
                        <a:pt x="208898" y="136612"/>
                        <a:pt x="208767" y="131883"/>
                      </a:cubicBezTo>
                      <a:cubicBezTo>
                        <a:pt x="208506" y="122619"/>
                        <a:pt x="200645" y="115083"/>
                        <a:pt x="191218" y="115083"/>
                      </a:cubicBezTo>
                      <a:lnTo>
                        <a:pt x="190011" y="115083"/>
                      </a:lnTo>
                      <a:lnTo>
                        <a:pt x="190011" y="67067"/>
                      </a:lnTo>
                      <a:lnTo>
                        <a:pt x="191087" y="67850"/>
                      </a:lnTo>
                      <a:cubicBezTo>
                        <a:pt x="191805" y="68372"/>
                        <a:pt x="192653" y="68633"/>
                        <a:pt x="193501" y="68633"/>
                      </a:cubicBezTo>
                      <a:cubicBezTo>
                        <a:pt x="194121" y="68633"/>
                        <a:pt x="194773" y="68502"/>
                        <a:pt x="195360" y="68209"/>
                      </a:cubicBezTo>
                      <a:cubicBezTo>
                        <a:pt x="196730" y="67491"/>
                        <a:pt x="197579" y="66088"/>
                        <a:pt x="197579" y="64555"/>
                      </a:cubicBezTo>
                      <a:lnTo>
                        <a:pt x="197579" y="44200"/>
                      </a:lnTo>
                      <a:cubicBezTo>
                        <a:pt x="197579" y="42896"/>
                        <a:pt x="196959" y="41689"/>
                        <a:pt x="195915" y="40906"/>
                      </a:cubicBezTo>
                      <a:lnTo>
                        <a:pt x="141277" y="783"/>
                      </a:lnTo>
                      <a:cubicBezTo>
                        <a:pt x="140559" y="261"/>
                        <a:pt x="139711" y="0"/>
                        <a:pt x="1388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231;p32"/>
              <p:cNvGrpSpPr/>
              <p:nvPr/>
            </p:nvGrpSpPr>
            <p:grpSpPr>
              <a:xfrm>
                <a:off x="5280839" y="4049975"/>
                <a:ext cx="300631" cy="300631"/>
                <a:chOff x="1190625" y="238125"/>
                <a:chExt cx="5183300" cy="5183300"/>
              </a:xfrm>
            </p:grpSpPr>
            <p:sp>
              <p:nvSpPr>
                <p:cNvPr id="49" name="Google Shape;1232;p32"/>
                <p:cNvSpPr/>
                <p:nvPr/>
              </p:nvSpPr>
              <p:spPr>
                <a:xfrm>
                  <a:off x="5503350" y="238125"/>
                  <a:ext cx="870575" cy="870550"/>
                </a:xfrm>
                <a:custGeom>
                  <a:avLst/>
                  <a:gdLst/>
                  <a:ahLst/>
                  <a:cxnLst/>
                  <a:rect l="l" t="t" r="r" b="b"/>
                  <a:pathLst>
                    <a:path w="34823" h="34822" extrusionOk="0">
                      <a:moveTo>
                        <a:pt x="17386" y="8925"/>
                      </a:moveTo>
                      <a:cubicBezTo>
                        <a:pt x="22081" y="8925"/>
                        <a:pt x="25846" y="12742"/>
                        <a:pt x="25846" y="17385"/>
                      </a:cubicBezTo>
                      <a:cubicBezTo>
                        <a:pt x="25846" y="22080"/>
                        <a:pt x="22081" y="25846"/>
                        <a:pt x="17386" y="25846"/>
                      </a:cubicBezTo>
                      <a:cubicBezTo>
                        <a:pt x="12743" y="25846"/>
                        <a:pt x="8926" y="22080"/>
                        <a:pt x="8926" y="17385"/>
                      </a:cubicBezTo>
                      <a:cubicBezTo>
                        <a:pt x="8926" y="12742"/>
                        <a:pt x="12743" y="8925"/>
                        <a:pt x="17386" y="8925"/>
                      </a:cubicBezTo>
                      <a:close/>
                      <a:moveTo>
                        <a:pt x="17386" y="0"/>
                      </a:moveTo>
                      <a:cubicBezTo>
                        <a:pt x="7791" y="0"/>
                        <a:pt x="1" y="7790"/>
                        <a:pt x="1" y="17385"/>
                      </a:cubicBezTo>
                      <a:cubicBezTo>
                        <a:pt x="1" y="27032"/>
                        <a:pt x="7791" y="34822"/>
                        <a:pt x="17386" y="34822"/>
                      </a:cubicBezTo>
                      <a:cubicBezTo>
                        <a:pt x="27033" y="34822"/>
                        <a:pt x="34823" y="27032"/>
                        <a:pt x="34823" y="17385"/>
                      </a:cubicBezTo>
                      <a:cubicBezTo>
                        <a:pt x="34823" y="7790"/>
                        <a:pt x="27033" y="0"/>
                        <a:pt x="1738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3;p32"/>
                <p:cNvSpPr/>
                <p:nvPr/>
              </p:nvSpPr>
              <p:spPr>
                <a:xfrm>
                  <a:off x="1190625" y="2718200"/>
                  <a:ext cx="870550" cy="869275"/>
                </a:xfrm>
                <a:custGeom>
                  <a:avLst/>
                  <a:gdLst/>
                  <a:ahLst/>
                  <a:cxnLst/>
                  <a:rect l="l" t="t" r="r" b="b"/>
                  <a:pathLst>
                    <a:path w="34822" h="34771" extrusionOk="0">
                      <a:moveTo>
                        <a:pt x="17385" y="8925"/>
                      </a:moveTo>
                      <a:cubicBezTo>
                        <a:pt x="22080" y="8925"/>
                        <a:pt x="25846" y="12691"/>
                        <a:pt x="25846" y="17386"/>
                      </a:cubicBezTo>
                      <a:cubicBezTo>
                        <a:pt x="25846" y="22080"/>
                        <a:pt x="22080" y="25846"/>
                        <a:pt x="17385" y="25846"/>
                      </a:cubicBezTo>
                      <a:cubicBezTo>
                        <a:pt x="12742" y="25846"/>
                        <a:pt x="8925" y="22080"/>
                        <a:pt x="8925" y="17386"/>
                      </a:cubicBezTo>
                      <a:cubicBezTo>
                        <a:pt x="8925" y="12691"/>
                        <a:pt x="12742" y="8925"/>
                        <a:pt x="17385" y="8925"/>
                      </a:cubicBezTo>
                      <a:close/>
                      <a:moveTo>
                        <a:pt x="17385" y="1"/>
                      </a:moveTo>
                      <a:cubicBezTo>
                        <a:pt x="7790" y="1"/>
                        <a:pt x="0" y="7739"/>
                        <a:pt x="0" y="17386"/>
                      </a:cubicBezTo>
                      <a:cubicBezTo>
                        <a:pt x="0" y="27033"/>
                        <a:pt x="7790" y="34771"/>
                        <a:pt x="17385" y="34771"/>
                      </a:cubicBezTo>
                      <a:cubicBezTo>
                        <a:pt x="27032" y="34771"/>
                        <a:pt x="34822" y="27033"/>
                        <a:pt x="34822" y="17386"/>
                      </a:cubicBezTo>
                      <a:cubicBezTo>
                        <a:pt x="34822" y="7739"/>
                        <a:pt x="27032" y="1"/>
                        <a:pt x="173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4;p32"/>
                <p:cNvSpPr/>
                <p:nvPr/>
              </p:nvSpPr>
              <p:spPr>
                <a:xfrm>
                  <a:off x="2484175" y="1424625"/>
                  <a:ext cx="869275" cy="870575"/>
                </a:xfrm>
                <a:custGeom>
                  <a:avLst/>
                  <a:gdLst/>
                  <a:ahLst/>
                  <a:cxnLst/>
                  <a:rect l="l" t="t" r="r" b="b"/>
                  <a:pathLst>
                    <a:path w="34771" h="34823" extrusionOk="0">
                      <a:moveTo>
                        <a:pt x="17386" y="8926"/>
                      </a:moveTo>
                      <a:cubicBezTo>
                        <a:pt x="22080" y="8926"/>
                        <a:pt x="25846" y="12743"/>
                        <a:pt x="25846" y="17386"/>
                      </a:cubicBezTo>
                      <a:cubicBezTo>
                        <a:pt x="25846" y="22080"/>
                        <a:pt x="22080" y="25846"/>
                        <a:pt x="17386" y="25846"/>
                      </a:cubicBezTo>
                      <a:cubicBezTo>
                        <a:pt x="12691" y="25846"/>
                        <a:pt x="8925" y="22080"/>
                        <a:pt x="8925" y="17386"/>
                      </a:cubicBezTo>
                      <a:cubicBezTo>
                        <a:pt x="8925" y="12743"/>
                        <a:pt x="12691" y="8926"/>
                        <a:pt x="17386" y="8926"/>
                      </a:cubicBezTo>
                      <a:close/>
                      <a:moveTo>
                        <a:pt x="17386" y="1"/>
                      </a:moveTo>
                      <a:cubicBezTo>
                        <a:pt x="7739" y="1"/>
                        <a:pt x="1" y="7791"/>
                        <a:pt x="1" y="17386"/>
                      </a:cubicBezTo>
                      <a:cubicBezTo>
                        <a:pt x="1" y="27033"/>
                        <a:pt x="7739" y="34823"/>
                        <a:pt x="17386" y="34823"/>
                      </a:cubicBezTo>
                      <a:cubicBezTo>
                        <a:pt x="27033" y="34823"/>
                        <a:pt x="34771" y="27033"/>
                        <a:pt x="34771" y="17386"/>
                      </a:cubicBezTo>
                      <a:cubicBezTo>
                        <a:pt x="34771" y="7791"/>
                        <a:pt x="27033" y="1"/>
                        <a:pt x="173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5;p32"/>
                <p:cNvSpPr/>
                <p:nvPr/>
              </p:nvSpPr>
              <p:spPr>
                <a:xfrm>
                  <a:off x="3399875" y="2341600"/>
                  <a:ext cx="870550" cy="869300"/>
                </a:xfrm>
                <a:custGeom>
                  <a:avLst/>
                  <a:gdLst/>
                  <a:ahLst/>
                  <a:cxnLst/>
                  <a:rect l="l" t="t" r="r" b="b"/>
                  <a:pathLst>
                    <a:path w="34822" h="34772" extrusionOk="0">
                      <a:moveTo>
                        <a:pt x="17437" y="8926"/>
                      </a:moveTo>
                      <a:cubicBezTo>
                        <a:pt x="22080" y="8926"/>
                        <a:pt x="25897" y="12691"/>
                        <a:pt x="25897" y="17386"/>
                      </a:cubicBezTo>
                      <a:cubicBezTo>
                        <a:pt x="25897" y="22080"/>
                        <a:pt x="22080" y="25846"/>
                        <a:pt x="17437" y="25846"/>
                      </a:cubicBezTo>
                      <a:cubicBezTo>
                        <a:pt x="12742" y="25846"/>
                        <a:pt x="8976" y="22080"/>
                        <a:pt x="8976" y="17386"/>
                      </a:cubicBezTo>
                      <a:cubicBezTo>
                        <a:pt x="8976" y="12691"/>
                        <a:pt x="12742" y="8926"/>
                        <a:pt x="17437" y="8926"/>
                      </a:cubicBezTo>
                      <a:close/>
                      <a:moveTo>
                        <a:pt x="17437" y="1"/>
                      </a:moveTo>
                      <a:cubicBezTo>
                        <a:pt x="7790" y="1"/>
                        <a:pt x="0" y="7739"/>
                        <a:pt x="0" y="17386"/>
                      </a:cubicBezTo>
                      <a:cubicBezTo>
                        <a:pt x="0" y="27033"/>
                        <a:pt x="7790" y="34771"/>
                        <a:pt x="17437" y="34771"/>
                      </a:cubicBezTo>
                      <a:cubicBezTo>
                        <a:pt x="27032" y="34771"/>
                        <a:pt x="34822" y="27033"/>
                        <a:pt x="34822" y="17386"/>
                      </a:cubicBezTo>
                      <a:cubicBezTo>
                        <a:pt x="34822" y="7739"/>
                        <a:pt x="27032" y="1"/>
                        <a:pt x="1743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6;p32"/>
                <p:cNvSpPr/>
                <p:nvPr/>
              </p:nvSpPr>
              <p:spPr>
                <a:xfrm>
                  <a:off x="3985375" y="821050"/>
                  <a:ext cx="1801750" cy="1804325"/>
                </a:xfrm>
                <a:custGeom>
                  <a:avLst/>
                  <a:gdLst/>
                  <a:ahLst/>
                  <a:cxnLst/>
                  <a:rect l="l" t="t" r="r" b="b"/>
                  <a:pathLst>
                    <a:path w="72070" h="72173" extrusionOk="0">
                      <a:moveTo>
                        <a:pt x="65724" y="1"/>
                      </a:moveTo>
                      <a:lnTo>
                        <a:pt x="1" y="65878"/>
                      </a:lnTo>
                      <a:lnTo>
                        <a:pt x="6346" y="72172"/>
                      </a:lnTo>
                      <a:lnTo>
                        <a:pt x="72069" y="6294"/>
                      </a:lnTo>
                      <a:lnTo>
                        <a:pt x="657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7;p32"/>
                <p:cNvSpPr/>
                <p:nvPr/>
              </p:nvSpPr>
              <p:spPr>
                <a:xfrm>
                  <a:off x="3069700" y="2008875"/>
                  <a:ext cx="617800" cy="616500"/>
                </a:xfrm>
                <a:custGeom>
                  <a:avLst/>
                  <a:gdLst/>
                  <a:ahLst/>
                  <a:cxnLst/>
                  <a:rect l="l" t="t" r="r" b="b"/>
                  <a:pathLst>
                    <a:path w="24712" h="24660" extrusionOk="0">
                      <a:moveTo>
                        <a:pt x="6294" y="0"/>
                      </a:moveTo>
                      <a:lnTo>
                        <a:pt x="1" y="6345"/>
                      </a:lnTo>
                      <a:lnTo>
                        <a:pt x="18417" y="24659"/>
                      </a:lnTo>
                      <a:lnTo>
                        <a:pt x="24711" y="18365"/>
                      </a:lnTo>
                      <a:lnTo>
                        <a:pt x="629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p32"/>
                <p:cNvSpPr/>
                <p:nvPr/>
              </p:nvSpPr>
              <p:spPr>
                <a:xfrm>
                  <a:off x="1776125" y="2008875"/>
                  <a:ext cx="993100" cy="993075"/>
                </a:xfrm>
                <a:custGeom>
                  <a:avLst/>
                  <a:gdLst/>
                  <a:ahLst/>
                  <a:cxnLst/>
                  <a:rect l="l" t="t" r="r" b="b"/>
                  <a:pathLst>
                    <a:path w="39724" h="39723" extrusionOk="0">
                      <a:moveTo>
                        <a:pt x="33430" y="0"/>
                      </a:moveTo>
                      <a:lnTo>
                        <a:pt x="1" y="33429"/>
                      </a:lnTo>
                      <a:lnTo>
                        <a:pt x="6346" y="39723"/>
                      </a:lnTo>
                      <a:lnTo>
                        <a:pt x="39724" y="6345"/>
                      </a:lnTo>
                      <a:lnTo>
                        <a:pt x="3343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9;p32"/>
                <p:cNvSpPr/>
                <p:nvPr/>
              </p:nvSpPr>
              <p:spPr>
                <a:xfrm>
                  <a:off x="1194475" y="5197000"/>
                  <a:ext cx="5175575" cy="224425"/>
                </a:xfrm>
                <a:custGeom>
                  <a:avLst/>
                  <a:gdLst/>
                  <a:ahLst/>
                  <a:cxnLst/>
                  <a:rect l="l" t="t" r="r" b="b"/>
                  <a:pathLst>
                    <a:path w="207023" h="8977" extrusionOk="0">
                      <a:moveTo>
                        <a:pt x="1" y="0"/>
                      </a:moveTo>
                      <a:lnTo>
                        <a:pt x="1" y="8977"/>
                      </a:lnTo>
                      <a:lnTo>
                        <a:pt x="207023" y="8977"/>
                      </a:lnTo>
                      <a:lnTo>
                        <a:pt x="2070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40;p32"/>
                <p:cNvSpPr/>
                <p:nvPr/>
              </p:nvSpPr>
              <p:spPr>
                <a:xfrm>
                  <a:off x="5827075" y="2074650"/>
                  <a:ext cx="223150" cy="3234575"/>
                </a:xfrm>
                <a:custGeom>
                  <a:avLst/>
                  <a:gdLst/>
                  <a:ahLst/>
                  <a:cxnLst/>
                  <a:rect l="l" t="t" r="r" b="b"/>
                  <a:pathLst>
                    <a:path w="8926" h="129383" extrusionOk="0">
                      <a:moveTo>
                        <a:pt x="0" y="0"/>
                      </a:moveTo>
                      <a:lnTo>
                        <a:pt x="0" y="129383"/>
                      </a:lnTo>
                      <a:lnTo>
                        <a:pt x="8925" y="129383"/>
                      </a:lnTo>
                      <a:lnTo>
                        <a:pt x="892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41;p32"/>
                <p:cNvSpPr/>
                <p:nvPr/>
              </p:nvSpPr>
              <p:spPr>
                <a:xfrm>
                  <a:off x="3779025" y="3693200"/>
                  <a:ext cx="223150" cy="1616025"/>
                </a:xfrm>
                <a:custGeom>
                  <a:avLst/>
                  <a:gdLst/>
                  <a:ahLst/>
                  <a:cxnLst/>
                  <a:rect l="l" t="t" r="r" b="b"/>
                  <a:pathLst>
                    <a:path w="8926" h="64641" extrusionOk="0">
                      <a:moveTo>
                        <a:pt x="1" y="1"/>
                      </a:moveTo>
                      <a:lnTo>
                        <a:pt x="1" y="64641"/>
                      </a:lnTo>
                      <a:lnTo>
                        <a:pt x="8926" y="64641"/>
                      </a:lnTo>
                      <a:lnTo>
                        <a:pt x="89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42;p32"/>
                <p:cNvSpPr/>
                <p:nvPr/>
              </p:nvSpPr>
              <p:spPr>
                <a:xfrm>
                  <a:off x="1514325" y="4015625"/>
                  <a:ext cx="223150" cy="1293600"/>
                </a:xfrm>
                <a:custGeom>
                  <a:avLst/>
                  <a:gdLst/>
                  <a:ahLst/>
                  <a:cxnLst/>
                  <a:rect l="l" t="t" r="r" b="b"/>
                  <a:pathLst>
                    <a:path w="8926" h="51744" extrusionOk="0">
                      <a:moveTo>
                        <a:pt x="1" y="1"/>
                      </a:moveTo>
                      <a:lnTo>
                        <a:pt x="1" y="51744"/>
                      </a:lnTo>
                      <a:lnTo>
                        <a:pt x="8925" y="51744"/>
                      </a:lnTo>
                      <a:lnTo>
                        <a:pt x="89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43;p32"/>
                <p:cNvSpPr/>
                <p:nvPr/>
              </p:nvSpPr>
              <p:spPr>
                <a:xfrm>
                  <a:off x="2806600" y="3044500"/>
                  <a:ext cx="224425" cy="2264725"/>
                </a:xfrm>
                <a:custGeom>
                  <a:avLst/>
                  <a:gdLst/>
                  <a:ahLst/>
                  <a:cxnLst/>
                  <a:rect l="l" t="t" r="r" b="b"/>
                  <a:pathLst>
                    <a:path w="8977" h="90589" extrusionOk="0">
                      <a:moveTo>
                        <a:pt x="1" y="0"/>
                      </a:moveTo>
                      <a:lnTo>
                        <a:pt x="1" y="90589"/>
                      </a:lnTo>
                      <a:lnTo>
                        <a:pt x="8977" y="90589"/>
                      </a:lnTo>
                      <a:lnTo>
                        <a:pt x="897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1244;p32"/>
              <p:cNvSpPr/>
              <p:nvPr/>
            </p:nvSpPr>
            <p:spPr>
              <a:xfrm>
                <a:off x="4452473" y="2088534"/>
                <a:ext cx="14898" cy="13072"/>
              </a:xfrm>
              <a:custGeom>
                <a:avLst/>
                <a:gdLst/>
                <a:ahLst/>
                <a:cxnLst/>
                <a:rect l="l" t="t" r="r" b="b"/>
                <a:pathLst>
                  <a:path w="9297" h="8157" extrusionOk="0">
                    <a:moveTo>
                      <a:pt x="4644" y="0"/>
                    </a:moveTo>
                    <a:cubicBezTo>
                      <a:pt x="3953" y="0"/>
                      <a:pt x="3253" y="175"/>
                      <a:pt x="2610" y="539"/>
                    </a:cubicBezTo>
                    <a:cubicBezTo>
                      <a:pt x="653" y="1681"/>
                      <a:pt x="0" y="4160"/>
                      <a:pt x="1109" y="6117"/>
                    </a:cubicBezTo>
                    <a:cubicBezTo>
                      <a:pt x="1875" y="7431"/>
                      <a:pt x="3244" y="8157"/>
                      <a:pt x="4653" y="8157"/>
                    </a:cubicBezTo>
                    <a:cubicBezTo>
                      <a:pt x="5344" y="8157"/>
                      <a:pt x="6044" y="7983"/>
                      <a:pt x="6687" y="7618"/>
                    </a:cubicBezTo>
                    <a:cubicBezTo>
                      <a:pt x="8644" y="6476"/>
                      <a:pt x="9297" y="3997"/>
                      <a:pt x="8188" y="2040"/>
                    </a:cubicBezTo>
                    <a:cubicBezTo>
                      <a:pt x="7421" y="726"/>
                      <a:pt x="6053" y="0"/>
                      <a:pt x="464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45;p32"/>
              <p:cNvSpPr/>
              <p:nvPr/>
            </p:nvSpPr>
            <p:spPr>
              <a:xfrm>
                <a:off x="4367162" y="1913916"/>
                <a:ext cx="287086" cy="301998"/>
              </a:xfrm>
              <a:custGeom>
                <a:avLst/>
                <a:gdLst/>
                <a:ahLst/>
                <a:cxnLst/>
                <a:rect l="l" t="t" r="r" b="b"/>
                <a:pathLst>
                  <a:path w="179149" h="188454" extrusionOk="0">
                    <a:moveTo>
                      <a:pt x="155858" y="39536"/>
                    </a:moveTo>
                    <a:lnTo>
                      <a:pt x="161469" y="49289"/>
                    </a:lnTo>
                    <a:lnTo>
                      <a:pt x="156445" y="56922"/>
                    </a:lnTo>
                    <a:lnTo>
                      <a:pt x="146757" y="40090"/>
                    </a:lnTo>
                    <a:lnTo>
                      <a:pt x="155858" y="39536"/>
                    </a:lnTo>
                    <a:close/>
                    <a:moveTo>
                      <a:pt x="116584" y="8155"/>
                    </a:moveTo>
                    <a:cubicBezTo>
                      <a:pt x="117302" y="8188"/>
                      <a:pt x="119030" y="8384"/>
                      <a:pt x="120074" y="10210"/>
                    </a:cubicBezTo>
                    <a:lnTo>
                      <a:pt x="167504" y="92347"/>
                    </a:lnTo>
                    <a:cubicBezTo>
                      <a:pt x="169037" y="95022"/>
                      <a:pt x="167177" y="98382"/>
                      <a:pt x="164078" y="98480"/>
                    </a:cubicBezTo>
                    <a:cubicBezTo>
                      <a:pt x="163524" y="98480"/>
                      <a:pt x="163263" y="98578"/>
                      <a:pt x="161828" y="98839"/>
                    </a:cubicBezTo>
                    <a:lnTo>
                      <a:pt x="111658" y="11939"/>
                    </a:lnTo>
                    <a:cubicBezTo>
                      <a:pt x="112735" y="10602"/>
                      <a:pt x="112865" y="10471"/>
                      <a:pt x="113061" y="10113"/>
                    </a:cubicBezTo>
                    <a:cubicBezTo>
                      <a:pt x="114170" y="8351"/>
                      <a:pt x="115899" y="8155"/>
                      <a:pt x="116584" y="8155"/>
                    </a:cubicBezTo>
                    <a:close/>
                    <a:moveTo>
                      <a:pt x="106243" y="18855"/>
                    </a:moveTo>
                    <a:lnTo>
                      <a:pt x="153379" y="100502"/>
                    </a:lnTo>
                    <a:lnTo>
                      <a:pt x="82235" y="114464"/>
                    </a:lnTo>
                    <a:lnTo>
                      <a:pt x="60608" y="76983"/>
                    </a:lnTo>
                    <a:lnTo>
                      <a:pt x="106243" y="18855"/>
                    </a:lnTo>
                    <a:close/>
                    <a:moveTo>
                      <a:pt x="78680" y="124576"/>
                    </a:moveTo>
                    <a:lnTo>
                      <a:pt x="82757" y="131654"/>
                    </a:lnTo>
                    <a:lnTo>
                      <a:pt x="75679" y="135732"/>
                    </a:lnTo>
                    <a:lnTo>
                      <a:pt x="71601" y="128653"/>
                    </a:lnTo>
                    <a:lnTo>
                      <a:pt x="78680" y="124576"/>
                    </a:lnTo>
                    <a:close/>
                    <a:moveTo>
                      <a:pt x="54215" y="82202"/>
                    </a:moveTo>
                    <a:lnTo>
                      <a:pt x="74602" y="117530"/>
                    </a:lnTo>
                    <a:lnTo>
                      <a:pt x="42830" y="135862"/>
                    </a:lnTo>
                    <a:cubicBezTo>
                      <a:pt x="39618" y="137721"/>
                      <a:pt x="36109" y="138603"/>
                      <a:pt x="32647" y="138603"/>
                    </a:cubicBezTo>
                    <a:cubicBezTo>
                      <a:pt x="25595" y="138603"/>
                      <a:pt x="18736" y="134944"/>
                      <a:pt x="14973" y="128425"/>
                    </a:cubicBezTo>
                    <a:cubicBezTo>
                      <a:pt x="13179" y="125326"/>
                      <a:pt x="12233" y="121803"/>
                      <a:pt x="12233" y="118247"/>
                    </a:cubicBezTo>
                    <a:cubicBezTo>
                      <a:pt x="12233" y="110973"/>
                      <a:pt x="16147" y="104188"/>
                      <a:pt x="22443" y="100567"/>
                    </a:cubicBezTo>
                    <a:lnTo>
                      <a:pt x="54215" y="82202"/>
                    </a:lnTo>
                    <a:close/>
                    <a:moveTo>
                      <a:pt x="64555" y="132731"/>
                    </a:moveTo>
                    <a:cubicBezTo>
                      <a:pt x="83644" y="165813"/>
                      <a:pt x="84932" y="168058"/>
                      <a:pt x="84937" y="168058"/>
                    </a:cubicBezTo>
                    <a:cubicBezTo>
                      <a:pt x="84938" y="168058"/>
                      <a:pt x="84907" y="168003"/>
                      <a:pt x="84908" y="168003"/>
                    </a:cubicBezTo>
                    <a:lnTo>
                      <a:pt x="84908" y="168003"/>
                    </a:lnTo>
                    <a:cubicBezTo>
                      <a:pt x="84909" y="168003"/>
                      <a:pt x="84918" y="168017"/>
                      <a:pt x="84943" y="168058"/>
                    </a:cubicBezTo>
                    <a:cubicBezTo>
                      <a:pt x="87193" y="171972"/>
                      <a:pt x="85856" y="176931"/>
                      <a:pt x="81942" y="179214"/>
                    </a:cubicBezTo>
                    <a:cubicBezTo>
                      <a:pt x="80667" y="179947"/>
                      <a:pt x="79279" y="180292"/>
                      <a:pt x="77909" y="180292"/>
                    </a:cubicBezTo>
                    <a:cubicBezTo>
                      <a:pt x="75072" y="180292"/>
                      <a:pt x="72314" y="178809"/>
                      <a:pt x="70818" y="176213"/>
                    </a:cubicBezTo>
                    <a:lnTo>
                      <a:pt x="50431" y="140886"/>
                    </a:lnTo>
                    <a:lnTo>
                      <a:pt x="64555" y="132731"/>
                    </a:lnTo>
                    <a:close/>
                    <a:moveTo>
                      <a:pt x="116551" y="0"/>
                    </a:moveTo>
                    <a:cubicBezTo>
                      <a:pt x="112343" y="0"/>
                      <a:pt x="108494" y="2121"/>
                      <a:pt x="106243" y="5644"/>
                    </a:cubicBezTo>
                    <a:lnTo>
                      <a:pt x="52975" y="73526"/>
                    </a:lnTo>
                    <a:lnTo>
                      <a:pt x="18366" y="93489"/>
                    </a:lnTo>
                    <a:cubicBezTo>
                      <a:pt x="4730" y="101350"/>
                      <a:pt x="1" y="118835"/>
                      <a:pt x="7895" y="132502"/>
                    </a:cubicBezTo>
                    <a:cubicBezTo>
                      <a:pt x="13197" y="141667"/>
                      <a:pt x="22822" y="146756"/>
                      <a:pt x="32683" y="146756"/>
                    </a:cubicBezTo>
                    <a:cubicBezTo>
                      <a:pt x="36229" y="146756"/>
                      <a:pt x="39805" y="146098"/>
                      <a:pt x="43222" y="144735"/>
                    </a:cubicBezTo>
                    <a:lnTo>
                      <a:pt x="63740" y="180290"/>
                    </a:lnTo>
                    <a:cubicBezTo>
                      <a:pt x="66727" y="185474"/>
                      <a:pt x="72227" y="188453"/>
                      <a:pt x="77902" y="188453"/>
                    </a:cubicBezTo>
                    <a:cubicBezTo>
                      <a:pt x="80656" y="188453"/>
                      <a:pt x="83451" y="187752"/>
                      <a:pt x="86019" y="186260"/>
                    </a:cubicBezTo>
                    <a:cubicBezTo>
                      <a:pt x="93815" y="181758"/>
                      <a:pt x="96523" y="171777"/>
                      <a:pt x="91989" y="163980"/>
                    </a:cubicBezTo>
                    <a:lnTo>
                      <a:pt x="79756" y="142778"/>
                    </a:lnTo>
                    <a:lnTo>
                      <a:pt x="90358" y="136678"/>
                    </a:lnTo>
                    <a:cubicBezTo>
                      <a:pt x="92315" y="135536"/>
                      <a:pt x="92967" y="133057"/>
                      <a:pt x="91858" y="131100"/>
                    </a:cubicBezTo>
                    <a:lnTo>
                      <a:pt x="86541" y="121933"/>
                    </a:lnTo>
                    <a:cubicBezTo>
                      <a:pt x="87193" y="121803"/>
                      <a:pt x="91336" y="120987"/>
                      <a:pt x="164666" y="106602"/>
                    </a:cubicBezTo>
                    <a:cubicBezTo>
                      <a:pt x="173701" y="106113"/>
                      <a:pt x="179149" y="96196"/>
                      <a:pt x="174549" y="88270"/>
                    </a:cubicBezTo>
                    <a:lnTo>
                      <a:pt x="161012" y="64816"/>
                    </a:lnTo>
                    <a:lnTo>
                      <a:pt x="169689" y="51703"/>
                    </a:lnTo>
                    <a:cubicBezTo>
                      <a:pt x="170537" y="50398"/>
                      <a:pt x="170570" y="48734"/>
                      <a:pt x="169787" y="47397"/>
                    </a:cubicBezTo>
                    <a:lnTo>
                      <a:pt x="161632" y="33273"/>
                    </a:lnTo>
                    <a:cubicBezTo>
                      <a:pt x="160924" y="32010"/>
                      <a:pt x="159576" y="31242"/>
                      <a:pt x="158138" y="31242"/>
                    </a:cubicBezTo>
                    <a:cubicBezTo>
                      <a:pt x="158053" y="31242"/>
                      <a:pt x="157967" y="31245"/>
                      <a:pt x="157881" y="31250"/>
                    </a:cubicBezTo>
                    <a:lnTo>
                      <a:pt x="142191" y="32196"/>
                    </a:lnTo>
                    <a:lnTo>
                      <a:pt x="127153" y="6133"/>
                    </a:lnTo>
                    <a:cubicBezTo>
                      <a:pt x="124967" y="2349"/>
                      <a:pt x="121053" y="66"/>
                      <a:pt x="11671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46;p32"/>
              <p:cNvSpPr/>
              <p:nvPr/>
            </p:nvSpPr>
            <p:spPr>
              <a:xfrm>
                <a:off x="4400669" y="2101603"/>
                <a:ext cx="44069" cy="21371"/>
              </a:xfrm>
              <a:custGeom>
                <a:avLst/>
                <a:gdLst/>
                <a:ahLst/>
                <a:cxnLst/>
                <a:rect l="l" t="t" r="r" b="b"/>
                <a:pathLst>
                  <a:path w="27500" h="13336" extrusionOk="0">
                    <a:moveTo>
                      <a:pt x="22846" y="0"/>
                    </a:moveTo>
                    <a:cubicBezTo>
                      <a:pt x="22156" y="0"/>
                      <a:pt x="21456" y="175"/>
                      <a:pt x="20812" y="539"/>
                    </a:cubicBezTo>
                    <a:lnTo>
                      <a:pt x="13766" y="4617"/>
                    </a:lnTo>
                    <a:cubicBezTo>
                      <a:pt x="13121" y="4994"/>
                      <a:pt x="12414" y="5171"/>
                      <a:pt x="11718" y="5171"/>
                    </a:cubicBezTo>
                    <a:cubicBezTo>
                      <a:pt x="10304" y="5171"/>
                      <a:pt x="8932" y="4438"/>
                      <a:pt x="8188" y="3149"/>
                    </a:cubicBezTo>
                    <a:cubicBezTo>
                      <a:pt x="7422" y="1835"/>
                      <a:pt x="6054" y="1095"/>
                      <a:pt x="4645" y="1095"/>
                    </a:cubicBezTo>
                    <a:cubicBezTo>
                      <a:pt x="3954" y="1095"/>
                      <a:pt x="3254" y="1273"/>
                      <a:pt x="2610" y="1648"/>
                    </a:cubicBezTo>
                    <a:cubicBezTo>
                      <a:pt x="653" y="2757"/>
                      <a:pt x="1" y="5269"/>
                      <a:pt x="1110" y="7226"/>
                    </a:cubicBezTo>
                    <a:cubicBezTo>
                      <a:pt x="3367" y="11127"/>
                      <a:pt x="7495" y="13335"/>
                      <a:pt x="11741" y="13335"/>
                    </a:cubicBezTo>
                    <a:cubicBezTo>
                      <a:pt x="13815" y="13335"/>
                      <a:pt x="15917" y="12808"/>
                      <a:pt x="17844" y="11695"/>
                    </a:cubicBezTo>
                    <a:lnTo>
                      <a:pt x="24890" y="7618"/>
                    </a:lnTo>
                    <a:cubicBezTo>
                      <a:pt x="26847" y="6476"/>
                      <a:pt x="27499" y="3997"/>
                      <a:pt x="26390" y="2040"/>
                    </a:cubicBezTo>
                    <a:cubicBezTo>
                      <a:pt x="25624" y="726"/>
                      <a:pt x="24255" y="0"/>
                      <a:pt x="228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47;p32"/>
              <p:cNvSpPr/>
              <p:nvPr/>
            </p:nvSpPr>
            <p:spPr>
              <a:xfrm>
                <a:off x="4657854" y="1927087"/>
                <a:ext cx="51334" cy="33353"/>
              </a:xfrm>
              <a:custGeom>
                <a:avLst/>
                <a:gdLst/>
                <a:ahLst/>
                <a:cxnLst/>
                <a:rect l="l" t="t" r="r" b="b"/>
                <a:pathLst>
                  <a:path w="32034" h="20813" extrusionOk="0">
                    <a:moveTo>
                      <a:pt x="27378" y="1"/>
                    </a:moveTo>
                    <a:cubicBezTo>
                      <a:pt x="26703" y="1"/>
                      <a:pt x="26016" y="169"/>
                      <a:pt x="25379" y="524"/>
                    </a:cubicBezTo>
                    <a:lnTo>
                      <a:pt x="2675" y="13147"/>
                    </a:lnTo>
                    <a:cubicBezTo>
                      <a:pt x="686" y="14257"/>
                      <a:pt x="1" y="16736"/>
                      <a:pt x="1077" y="18693"/>
                    </a:cubicBezTo>
                    <a:cubicBezTo>
                      <a:pt x="1832" y="20048"/>
                      <a:pt x="3223" y="20813"/>
                      <a:pt x="4651" y="20813"/>
                    </a:cubicBezTo>
                    <a:cubicBezTo>
                      <a:pt x="5321" y="20813"/>
                      <a:pt x="5998" y="20645"/>
                      <a:pt x="6622" y="20291"/>
                    </a:cubicBezTo>
                    <a:lnTo>
                      <a:pt x="29358" y="7635"/>
                    </a:lnTo>
                    <a:cubicBezTo>
                      <a:pt x="31316" y="6558"/>
                      <a:pt x="32033" y="4079"/>
                      <a:pt x="30924" y="2089"/>
                    </a:cubicBezTo>
                    <a:cubicBezTo>
                      <a:pt x="30192" y="758"/>
                      <a:pt x="28812" y="1"/>
                      <a:pt x="2737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48;p32"/>
              <p:cNvSpPr/>
              <p:nvPr/>
            </p:nvSpPr>
            <p:spPr>
              <a:xfrm>
                <a:off x="4660520" y="1988598"/>
                <a:ext cx="39729" cy="19847"/>
              </a:xfrm>
              <a:custGeom>
                <a:avLst/>
                <a:gdLst/>
                <a:ahLst/>
                <a:cxnLst/>
                <a:rect l="l" t="t" r="r" b="b"/>
                <a:pathLst>
                  <a:path w="24792" h="12385" extrusionOk="0">
                    <a:moveTo>
                      <a:pt x="4529" y="1"/>
                    </a:moveTo>
                    <a:cubicBezTo>
                      <a:pt x="2738" y="1"/>
                      <a:pt x="1079" y="1209"/>
                      <a:pt x="587" y="3012"/>
                    </a:cubicBezTo>
                    <a:cubicBezTo>
                      <a:pt x="0" y="5198"/>
                      <a:pt x="1305" y="7449"/>
                      <a:pt x="3491" y="8036"/>
                    </a:cubicBezTo>
                    <a:lnTo>
                      <a:pt x="19246" y="12244"/>
                    </a:lnTo>
                    <a:cubicBezTo>
                      <a:pt x="19601" y="12339"/>
                      <a:pt x="19957" y="12384"/>
                      <a:pt x="20307" y="12384"/>
                    </a:cubicBezTo>
                    <a:cubicBezTo>
                      <a:pt x="22109" y="12384"/>
                      <a:pt x="23745" y="11176"/>
                      <a:pt x="24237" y="9373"/>
                    </a:cubicBezTo>
                    <a:cubicBezTo>
                      <a:pt x="24791" y="7188"/>
                      <a:pt x="23519" y="4937"/>
                      <a:pt x="21334" y="4350"/>
                    </a:cubicBezTo>
                    <a:lnTo>
                      <a:pt x="5578" y="142"/>
                    </a:lnTo>
                    <a:cubicBezTo>
                      <a:pt x="5228" y="46"/>
                      <a:pt x="4876" y="1"/>
                      <a:pt x="45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49;p32"/>
              <p:cNvSpPr/>
              <p:nvPr/>
            </p:nvSpPr>
            <p:spPr>
              <a:xfrm>
                <a:off x="4623562" y="1899316"/>
                <a:ext cx="21278" cy="38351"/>
              </a:xfrm>
              <a:custGeom>
                <a:avLst/>
                <a:gdLst/>
                <a:ahLst/>
                <a:cxnLst/>
                <a:rect l="l" t="t" r="r" b="b"/>
                <a:pathLst>
                  <a:path w="13278" h="23932" extrusionOk="0">
                    <a:moveTo>
                      <a:pt x="8758" y="0"/>
                    </a:moveTo>
                    <a:cubicBezTo>
                      <a:pt x="6948" y="0"/>
                      <a:pt x="5288" y="1213"/>
                      <a:pt x="4796" y="3044"/>
                    </a:cubicBezTo>
                    <a:lnTo>
                      <a:pt x="588" y="18800"/>
                    </a:lnTo>
                    <a:cubicBezTo>
                      <a:pt x="1" y="20952"/>
                      <a:pt x="1306" y="23203"/>
                      <a:pt x="3459" y="23790"/>
                    </a:cubicBezTo>
                    <a:cubicBezTo>
                      <a:pt x="3813" y="23886"/>
                      <a:pt x="4169" y="23931"/>
                      <a:pt x="4520" y="23931"/>
                    </a:cubicBezTo>
                    <a:cubicBezTo>
                      <a:pt x="6330" y="23931"/>
                      <a:pt x="7985" y="22718"/>
                      <a:pt x="8449" y="20887"/>
                    </a:cubicBezTo>
                    <a:lnTo>
                      <a:pt x="12690" y="5132"/>
                    </a:lnTo>
                    <a:cubicBezTo>
                      <a:pt x="13277" y="2979"/>
                      <a:pt x="11972" y="728"/>
                      <a:pt x="9820" y="141"/>
                    </a:cubicBezTo>
                    <a:cubicBezTo>
                      <a:pt x="9465" y="46"/>
                      <a:pt x="9109" y="0"/>
                      <a:pt x="875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50;p32"/>
              <p:cNvSpPr/>
              <p:nvPr/>
            </p:nvSpPr>
            <p:spPr>
              <a:xfrm>
                <a:off x="4815444" y="3018737"/>
                <a:ext cx="39600" cy="306000"/>
              </a:xfrm>
              <a:prstGeom prst="rect">
                <a:avLst/>
              </a:prstGeom>
              <a:solidFill>
                <a:srgbClr val="66AA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190;p32"/>
              <p:cNvSpPr txBox="1"/>
              <p:nvPr/>
            </p:nvSpPr>
            <p:spPr>
              <a:xfrm>
                <a:off x="5976337" y="2775510"/>
                <a:ext cx="1844700" cy="49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smtClean="0">
                    <a:solidFill>
                      <a:srgbClr val="434343"/>
                    </a:solidFill>
                    <a:latin typeface="EB Garamond"/>
                    <a:ea typeface="EB Garamond"/>
                    <a:cs typeface="EB Garamond"/>
                    <a:sym typeface="EB Garamond"/>
                  </a:rPr>
                  <a:t>Phân tích các yêu cầu nghiệp vụ của hệ thống</a:t>
                </a:r>
                <a:endParaRPr sz="1100">
                  <a:solidFill>
                    <a:srgbClr val="434343"/>
                  </a:solidFill>
                  <a:latin typeface="EB Garamond"/>
                  <a:ea typeface="EB Garamond"/>
                  <a:cs typeface="EB Garamond"/>
                  <a:sym typeface="EB Garamond"/>
                </a:endParaRPr>
              </a:p>
            </p:txBody>
          </p:sp>
        </p:grpSp>
      </p:grpSp>
    </p:spTree>
    <p:extLst>
      <p:ext uri="{BB962C8B-B14F-4D97-AF65-F5344CB8AC3E}">
        <p14:creationId xmlns:p14="http://schemas.microsoft.com/office/powerpoint/2010/main" val="55155669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barn(inVertical)">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4"/>
          <p:cNvSpPr txBox="1">
            <a:spLocks noGrp="1"/>
          </p:cNvSpPr>
          <p:nvPr>
            <p:ph type="title"/>
          </p:nvPr>
        </p:nvSpPr>
        <p:spPr>
          <a:xfrm>
            <a:off x="335281" y="2160600"/>
            <a:ext cx="8473439" cy="822300"/>
          </a:xfrm>
          <a:prstGeom prst="rect">
            <a:avLst/>
          </a:prstGeom>
        </p:spPr>
        <p:txBody>
          <a:bodyPr spcFirstLastPara="1" wrap="square" lIns="91425" tIns="91425" rIns="91425" bIns="91425" anchor="ctr" anchorCtr="0">
            <a:noAutofit/>
          </a:bodyPr>
          <a:lstStyle/>
          <a:p>
            <a:pPr lvl="0"/>
            <a:r>
              <a:rPr lang="en-US"/>
              <a:t>Khảo sát hiện trạng</a:t>
            </a:r>
          </a:p>
        </p:txBody>
      </p:sp>
      <p:sp>
        <p:nvSpPr>
          <p:cNvPr id="499" name="Google Shape;499;p34"/>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5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98"/>
                                        </p:tgtEl>
                                        <p:attrNameLst>
                                          <p:attrName>style.visibility</p:attrName>
                                        </p:attrNameLst>
                                      </p:cBhvr>
                                      <p:to>
                                        <p:strVal val="visible"/>
                                      </p:to>
                                    </p:set>
                                    <p:anim calcmode="lin" valueType="num">
                                      <p:cBhvr additive="base">
                                        <p:cTn id="12" dur="500" fill="hold"/>
                                        <p:tgtEl>
                                          <p:spTgt spid="498"/>
                                        </p:tgtEl>
                                        <p:attrNameLst>
                                          <p:attrName>ppt_x</p:attrName>
                                        </p:attrNameLst>
                                      </p:cBhvr>
                                      <p:tavLst>
                                        <p:tav tm="0">
                                          <p:val>
                                            <p:strVal val="#ppt_x"/>
                                          </p:val>
                                        </p:tav>
                                        <p:tav tm="100000">
                                          <p:val>
                                            <p:strVal val="#ppt_x"/>
                                          </p:val>
                                        </p:tav>
                                      </p:tavLst>
                                    </p:anim>
                                    <p:anim calcmode="lin" valueType="num">
                                      <p:cBhvr additive="base">
                                        <p:cTn id="13" dur="500" fill="hold"/>
                                        <p:tgtEl>
                                          <p:spTgt spid="4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p:bldP spid="49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064" y="1926864"/>
            <a:ext cx="4263900" cy="2763857"/>
          </a:xfrm>
        </p:spPr>
        <p:txBody>
          <a:bodyPr/>
          <a:lstStyle/>
          <a:p>
            <a:pPr algn="just"/>
            <a:r>
              <a:rPr lang="en-US" sz="1600" b="0" smtClean="0"/>
              <a:t>YaMe mang ý nghĩa </a:t>
            </a:r>
            <a:r>
              <a:rPr lang="en-US" sz="1600" smtClean="0"/>
              <a:t>You are My everything</a:t>
            </a:r>
            <a:r>
              <a:rPr lang="en-US" sz="1600" b="0" smtClean="0"/>
              <a:t>. YaMe shop là một hệ thống cửa hàng chuyên cung cấp sỉ lẻ quần áo, giày dép thời trang phong cách teen và sau 5 năm thành lập đến nay hệ thống cửa hàng YaMe đã ngày càng phát triển, từ 01 cửa hàng tăng lên 12 cửa hàng và trong năm 2015 đến nay Yame shop đã có hơn 30 cửa hang lớn nhỏ, tiếp tục kế hoạch phát triển tăng thêm nhiều cửa hàng tại TP.HCM và các tỉnh lân cận</a:t>
            </a:r>
            <a:endParaRPr lang="en-US" sz="1600" b="0"/>
          </a:p>
        </p:txBody>
      </p:sp>
      <p:sp>
        <p:nvSpPr>
          <p:cNvPr id="3" name="Subtitle 2"/>
          <p:cNvSpPr>
            <a:spLocks noGrp="1"/>
          </p:cNvSpPr>
          <p:nvPr>
            <p:ph type="subTitle" idx="1"/>
          </p:nvPr>
        </p:nvSpPr>
        <p:spPr/>
        <p:txBody>
          <a:bodyPr/>
          <a:lstStyle/>
          <a:p>
            <a:r>
              <a:rPr lang="en-US"/>
              <a:t>Khảo sát hiện trạng</a:t>
            </a:r>
          </a:p>
        </p:txBody>
      </p:sp>
      <p:pic>
        <p:nvPicPr>
          <p:cNvPr id="4" name="Google Shape;493;p33"/>
          <p:cNvPicPr preferRelativeResize="0"/>
          <p:nvPr/>
        </p:nvPicPr>
        <p:blipFill>
          <a:blip r:embed="rId2">
            <a:extLst>
              <a:ext uri="{28A0092B-C50C-407E-A947-70E740481C1C}">
                <a14:useLocalDpi xmlns:a14="http://schemas.microsoft.com/office/drawing/2010/main" val="0"/>
              </a:ext>
            </a:extLst>
          </a:blip>
          <a:stretch>
            <a:fillRect/>
          </a:stretch>
        </p:blipFill>
        <p:spPr>
          <a:xfrm>
            <a:off x="5125064" y="996982"/>
            <a:ext cx="3629655" cy="3560270"/>
          </a:xfrm>
          <a:prstGeom prst="ellipse">
            <a:avLst/>
          </a:prstGeom>
          <a:noFill/>
          <a:ln>
            <a:noFill/>
          </a:ln>
        </p:spPr>
      </p:pic>
      <p:sp>
        <p:nvSpPr>
          <p:cNvPr id="5" name="Rectangle 4"/>
          <p:cNvSpPr/>
          <p:nvPr/>
        </p:nvSpPr>
        <p:spPr>
          <a:xfrm>
            <a:off x="553064" y="1171696"/>
            <a:ext cx="4572000" cy="649409"/>
          </a:xfrm>
          <a:prstGeom prst="rect">
            <a:avLst/>
          </a:prstGeom>
        </p:spPr>
        <p:txBody>
          <a:bodyPr>
            <a:spAutoFit/>
          </a:bodyPr>
          <a:lstStyle/>
          <a:p>
            <a:pPr lvl="0">
              <a:lnSpc>
                <a:spcPct val="115000"/>
              </a:lnSpc>
              <a:spcBef>
                <a:spcPts val="600"/>
              </a:spcBef>
              <a:spcAft>
                <a:spcPts val="600"/>
              </a:spcAft>
            </a:pPr>
            <a:r>
              <a:rPr lang="en-US" sz="1600">
                <a:solidFill>
                  <a:schemeClr val="accent6"/>
                </a:solidFill>
                <a:latin typeface="Josefin Sans"/>
                <a:ea typeface="Josefin Sans"/>
                <a:cs typeface="Josefin Sans"/>
                <a:sym typeface="Josefin Sans"/>
              </a:rPr>
              <a:t>YaMe là một thường hiệu thời trang Việt Nam dành cho giới trẻ.</a:t>
            </a:r>
          </a:p>
        </p:txBody>
      </p:sp>
    </p:spTree>
    <p:extLst>
      <p:ext uri="{BB962C8B-B14F-4D97-AF65-F5344CB8AC3E}">
        <p14:creationId xmlns:p14="http://schemas.microsoft.com/office/powerpoint/2010/main" val="34279091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3451124" y="374971"/>
            <a:ext cx="262416" cy="389485"/>
          </a:xfrm>
          <a:custGeom>
            <a:avLst/>
            <a:gdLst>
              <a:gd name="connsiteX0" fmla="*/ 0 w 376081"/>
              <a:gd name="connsiteY0" fmla="*/ 0 h 382500"/>
              <a:gd name="connsiteX1" fmla="*/ 188041 w 376081"/>
              <a:gd name="connsiteY1" fmla="*/ 0 h 382500"/>
              <a:gd name="connsiteX2" fmla="*/ 376081 w 376081"/>
              <a:gd name="connsiteY2" fmla="*/ 191250 h 382500"/>
              <a:gd name="connsiteX3" fmla="*/ 188041 w 376081"/>
              <a:gd name="connsiteY3" fmla="*/ 382500 h 382500"/>
              <a:gd name="connsiteX4" fmla="*/ 0 w 376081"/>
              <a:gd name="connsiteY4" fmla="*/ 382500 h 382500"/>
              <a:gd name="connsiteX5" fmla="*/ 188041 w 376081"/>
              <a:gd name="connsiteY5" fmla="*/ 191250 h 382500"/>
              <a:gd name="connsiteX6" fmla="*/ 0 w 376081"/>
              <a:gd name="connsiteY6" fmla="*/ 0 h 382500"/>
              <a:gd name="connsiteX0" fmla="*/ 0 w 376081"/>
              <a:gd name="connsiteY0" fmla="*/ 2540 h 385040"/>
              <a:gd name="connsiteX1" fmla="*/ 134701 w 376081"/>
              <a:gd name="connsiteY1" fmla="*/ 0 h 385040"/>
              <a:gd name="connsiteX2" fmla="*/ 376081 w 376081"/>
              <a:gd name="connsiteY2" fmla="*/ 193790 h 385040"/>
              <a:gd name="connsiteX3" fmla="*/ 188041 w 376081"/>
              <a:gd name="connsiteY3" fmla="*/ 385040 h 385040"/>
              <a:gd name="connsiteX4" fmla="*/ 0 w 376081"/>
              <a:gd name="connsiteY4" fmla="*/ 385040 h 385040"/>
              <a:gd name="connsiteX5" fmla="*/ 188041 w 376081"/>
              <a:gd name="connsiteY5" fmla="*/ 193790 h 385040"/>
              <a:gd name="connsiteX6" fmla="*/ 0 w 376081"/>
              <a:gd name="connsiteY6" fmla="*/ 2540 h 385040"/>
              <a:gd name="connsiteX0" fmla="*/ 0 w 376081"/>
              <a:gd name="connsiteY0" fmla="*/ 2540 h 387580"/>
              <a:gd name="connsiteX1" fmla="*/ 134701 w 376081"/>
              <a:gd name="connsiteY1" fmla="*/ 0 h 387580"/>
              <a:gd name="connsiteX2" fmla="*/ 376081 w 376081"/>
              <a:gd name="connsiteY2" fmla="*/ 193790 h 387580"/>
              <a:gd name="connsiteX3" fmla="*/ 144861 w 376081"/>
              <a:gd name="connsiteY3" fmla="*/ 387580 h 387580"/>
              <a:gd name="connsiteX4" fmla="*/ 0 w 376081"/>
              <a:gd name="connsiteY4" fmla="*/ 385040 h 387580"/>
              <a:gd name="connsiteX5" fmla="*/ 188041 w 376081"/>
              <a:gd name="connsiteY5" fmla="*/ 193790 h 387580"/>
              <a:gd name="connsiteX6" fmla="*/ 0 w 37608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6612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9485"/>
              <a:gd name="connsiteX1" fmla="*/ 66121 w 317661"/>
              <a:gd name="connsiteY1" fmla="*/ 0 h 389485"/>
              <a:gd name="connsiteX2" fmla="*/ 317661 w 317661"/>
              <a:gd name="connsiteY2" fmla="*/ 196330 h 389485"/>
              <a:gd name="connsiteX3" fmla="*/ 83901 w 317661"/>
              <a:gd name="connsiteY3" fmla="*/ 389485 h 389485"/>
              <a:gd name="connsiteX4" fmla="*/ 0 w 317661"/>
              <a:gd name="connsiteY4" fmla="*/ 385040 h 389485"/>
              <a:gd name="connsiteX5" fmla="*/ 188041 w 317661"/>
              <a:gd name="connsiteY5" fmla="*/ 193790 h 389485"/>
              <a:gd name="connsiteX6" fmla="*/ 0 w 317661"/>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83901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74376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16" h="389485">
                <a:moveTo>
                  <a:pt x="0" y="2540"/>
                </a:moveTo>
                <a:lnTo>
                  <a:pt x="66121" y="0"/>
                </a:lnTo>
                <a:lnTo>
                  <a:pt x="262416" y="203950"/>
                </a:lnTo>
                <a:lnTo>
                  <a:pt x="74376" y="389485"/>
                </a:lnTo>
                <a:lnTo>
                  <a:pt x="0" y="385040"/>
                </a:lnTo>
                <a:lnTo>
                  <a:pt x="188041" y="193790"/>
                </a:lnTo>
                <a:lnTo>
                  <a:pt x="0" y="2540"/>
                </a:lnTo>
                <a:close/>
              </a:path>
            </a:pathLst>
          </a:custGeom>
          <a:solidFill>
            <a:schemeClr val="bg1"/>
          </a:solidFill>
          <a:ln w="3175">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bg1"/>
              </a:solidFill>
            </a:endParaRPr>
          </a:p>
        </p:txBody>
      </p:sp>
      <p:sp>
        <p:nvSpPr>
          <p:cNvPr id="3" name="Subtitle 2"/>
          <p:cNvSpPr>
            <a:spLocks noGrp="1"/>
          </p:cNvSpPr>
          <p:nvPr>
            <p:ph type="subTitle" idx="1"/>
          </p:nvPr>
        </p:nvSpPr>
        <p:spPr/>
        <p:txBody>
          <a:bodyPr/>
          <a:lstStyle/>
          <a:p>
            <a:r>
              <a:rPr lang="en-US"/>
              <a:t>Khảo sát hiện trạng</a:t>
            </a:r>
          </a:p>
        </p:txBody>
      </p:sp>
      <p:sp>
        <p:nvSpPr>
          <p:cNvPr id="5" name="Rectangle 4"/>
          <p:cNvSpPr/>
          <p:nvPr/>
        </p:nvSpPr>
        <p:spPr>
          <a:xfrm>
            <a:off x="782056" y="898265"/>
            <a:ext cx="7386584" cy="338554"/>
          </a:xfrm>
          <a:prstGeom prst="rect">
            <a:avLst/>
          </a:prstGeom>
        </p:spPr>
        <p:txBody>
          <a:bodyPr wrap="square">
            <a:spAutoFit/>
          </a:bodyPr>
          <a:lstStyle/>
          <a:p>
            <a:pPr lvl="0"/>
            <a:r>
              <a:rPr lang="en-US" sz="1600" smtClean="0">
                <a:solidFill>
                  <a:schemeClr val="accent6"/>
                </a:solidFill>
                <a:latin typeface="Josefin Sans"/>
                <a:ea typeface="Josefin Sans"/>
                <a:cs typeface="Josefin Sans"/>
              </a:rPr>
              <a:t>Địa </a:t>
            </a:r>
            <a:r>
              <a:rPr lang="en-US" sz="1600">
                <a:solidFill>
                  <a:schemeClr val="accent6"/>
                </a:solidFill>
                <a:latin typeface="Josefin Sans"/>
                <a:ea typeface="Josefin Sans"/>
                <a:cs typeface="Josefin Sans"/>
              </a:rPr>
              <a:t>điểm khảo sát: 1096 Quang Trung Phường 8, Gò Vấp, TP HCM.</a:t>
            </a:r>
          </a:p>
        </p:txBody>
      </p:sp>
      <p:sp>
        <p:nvSpPr>
          <p:cNvPr id="7" name="Subtitle 2"/>
          <p:cNvSpPr txBox="1">
            <a:spLocks/>
          </p:cNvSpPr>
          <p:nvPr/>
        </p:nvSpPr>
        <p:spPr>
          <a:xfrm>
            <a:off x="3582332" y="370353"/>
            <a:ext cx="3291840" cy="38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Open Sans"/>
              <a:buNone/>
              <a:defRPr sz="1800" b="1" i="0" u="none" strike="noStrike" cap="none">
                <a:solidFill>
                  <a:schemeClr val="bg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r>
              <a:rPr lang="en-US" smtClean="0"/>
              <a:t>Cơ cấu tổ chức</a:t>
            </a:r>
            <a:endParaRPr lang="en-US"/>
          </a:p>
        </p:txBody>
      </p:sp>
      <p:grpSp>
        <p:nvGrpSpPr>
          <p:cNvPr id="59" name="Group 58"/>
          <p:cNvGrpSpPr/>
          <p:nvPr/>
        </p:nvGrpSpPr>
        <p:grpSpPr>
          <a:xfrm>
            <a:off x="1005840" y="1370628"/>
            <a:ext cx="7162800" cy="3428999"/>
            <a:chOff x="1220430" y="1252341"/>
            <a:chExt cx="7162800" cy="3428999"/>
          </a:xfrm>
        </p:grpSpPr>
        <p:sp>
          <p:nvSpPr>
            <p:cNvPr id="32" name="Rectangle 31"/>
            <p:cNvSpPr/>
            <p:nvPr/>
          </p:nvSpPr>
          <p:spPr>
            <a:xfrm>
              <a:off x="3652580" y="1252341"/>
              <a:ext cx="2298500" cy="924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4"/>
            <p:cNvSpPr txBox="1">
              <a:spLocks/>
            </p:cNvSpPr>
            <p:nvPr/>
          </p:nvSpPr>
          <p:spPr>
            <a:xfrm>
              <a:off x="4120139" y="1568465"/>
              <a:ext cx="1363383" cy="292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mtClean="0">
                  <a:solidFill>
                    <a:schemeClr val="bg1"/>
                  </a:solidFill>
                </a:rPr>
                <a:t>Quản </a:t>
              </a:r>
              <a:r>
                <a:rPr lang="en-US">
                  <a:solidFill>
                    <a:schemeClr val="bg1"/>
                  </a:solidFill>
                </a:rPr>
                <a:t>lý Shop</a:t>
              </a:r>
            </a:p>
          </p:txBody>
        </p:sp>
        <p:sp>
          <p:nvSpPr>
            <p:cNvPr id="37" name="Rectangle 36"/>
            <p:cNvSpPr/>
            <p:nvPr/>
          </p:nvSpPr>
          <p:spPr>
            <a:xfrm>
              <a:off x="3770722" y="3756991"/>
              <a:ext cx="2062216" cy="924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321014" y="3756991"/>
              <a:ext cx="2062216" cy="924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220430" y="3756991"/>
              <a:ext cx="2062216" cy="9243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4801830" y="2176690"/>
              <a:ext cx="0" cy="1580301"/>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39" idx="0"/>
            </p:cNvCxnSpPr>
            <p:nvPr/>
          </p:nvCxnSpPr>
          <p:spPr>
            <a:xfrm>
              <a:off x="2251538" y="2836284"/>
              <a:ext cx="0" cy="920707"/>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8" idx="0"/>
            </p:cNvCxnSpPr>
            <p:nvPr/>
          </p:nvCxnSpPr>
          <p:spPr>
            <a:xfrm>
              <a:off x="7352122" y="2836284"/>
              <a:ext cx="0" cy="920707"/>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251538" y="2836284"/>
              <a:ext cx="2569785" cy="139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821323" y="2836284"/>
              <a:ext cx="2530799" cy="1398"/>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p:cNvSpPr txBox="1">
              <a:spLocks/>
            </p:cNvSpPr>
            <p:nvPr/>
          </p:nvSpPr>
          <p:spPr>
            <a:xfrm>
              <a:off x="1352379" y="4034328"/>
              <a:ext cx="1798319" cy="36967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Nhân viên thu ngân</a:t>
              </a:r>
            </a:p>
          </p:txBody>
        </p:sp>
        <p:sp>
          <p:nvSpPr>
            <p:cNvPr id="52" name="Content Placeholder 4"/>
            <p:cNvSpPr txBox="1">
              <a:spLocks/>
            </p:cNvSpPr>
            <p:nvPr/>
          </p:nvSpPr>
          <p:spPr>
            <a:xfrm>
              <a:off x="3889878" y="4073115"/>
              <a:ext cx="1823905" cy="2921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Nhân viên bán hàng</a:t>
              </a:r>
            </a:p>
            <a:p>
              <a:r>
                <a:rPr lang="en-US">
                  <a:solidFill>
                    <a:schemeClr val="bg1"/>
                  </a:solidFill>
                </a:rPr>
                <a:t> </a:t>
              </a:r>
            </a:p>
          </p:txBody>
        </p:sp>
        <p:sp>
          <p:nvSpPr>
            <p:cNvPr id="54" name="Content Placeholder 4"/>
            <p:cNvSpPr txBox="1">
              <a:spLocks/>
            </p:cNvSpPr>
            <p:nvPr/>
          </p:nvSpPr>
          <p:spPr>
            <a:xfrm>
              <a:off x="6673036" y="4073115"/>
              <a:ext cx="1358172" cy="292100"/>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solidFill>
                    <a:schemeClr val="bg1"/>
                  </a:solidFill>
                </a:rPr>
                <a:t>Nhân viên kho	</a:t>
              </a:r>
            </a:p>
          </p:txBody>
        </p:sp>
      </p:grpSp>
    </p:spTree>
    <p:extLst>
      <p:ext uri="{BB962C8B-B14F-4D97-AF65-F5344CB8AC3E}">
        <p14:creationId xmlns:p14="http://schemas.microsoft.com/office/powerpoint/2010/main" val="24538586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hevron 5"/>
          <p:cNvSpPr/>
          <p:nvPr/>
        </p:nvSpPr>
        <p:spPr>
          <a:xfrm>
            <a:off x="3451124" y="374971"/>
            <a:ext cx="262416" cy="389485"/>
          </a:xfrm>
          <a:custGeom>
            <a:avLst/>
            <a:gdLst>
              <a:gd name="connsiteX0" fmla="*/ 0 w 376081"/>
              <a:gd name="connsiteY0" fmla="*/ 0 h 382500"/>
              <a:gd name="connsiteX1" fmla="*/ 188041 w 376081"/>
              <a:gd name="connsiteY1" fmla="*/ 0 h 382500"/>
              <a:gd name="connsiteX2" fmla="*/ 376081 w 376081"/>
              <a:gd name="connsiteY2" fmla="*/ 191250 h 382500"/>
              <a:gd name="connsiteX3" fmla="*/ 188041 w 376081"/>
              <a:gd name="connsiteY3" fmla="*/ 382500 h 382500"/>
              <a:gd name="connsiteX4" fmla="*/ 0 w 376081"/>
              <a:gd name="connsiteY4" fmla="*/ 382500 h 382500"/>
              <a:gd name="connsiteX5" fmla="*/ 188041 w 376081"/>
              <a:gd name="connsiteY5" fmla="*/ 191250 h 382500"/>
              <a:gd name="connsiteX6" fmla="*/ 0 w 376081"/>
              <a:gd name="connsiteY6" fmla="*/ 0 h 382500"/>
              <a:gd name="connsiteX0" fmla="*/ 0 w 376081"/>
              <a:gd name="connsiteY0" fmla="*/ 2540 h 385040"/>
              <a:gd name="connsiteX1" fmla="*/ 134701 w 376081"/>
              <a:gd name="connsiteY1" fmla="*/ 0 h 385040"/>
              <a:gd name="connsiteX2" fmla="*/ 376081 w 376081"/>
              <a:gd name="connsiteY2" fmla="*/ 193790 h 385040"/>
              <a:gd name="connsiteX3" fmla="*/ 188041 w 376081"/>
              <a:gd name="connsiteY3" fmla="*/ 385040 h 385040"/>
              <a:gd name="connsiteX4" fmla="*/ 0 w 376081"/>
              <a:gd name="connsiteY4" fmla="*/ 385040 h 385040"/>
              <a:gd name="connsiteX5" fmla="*/ 188041 w 376081"/>
              <a:gd name="connsiteY5" fmla="*/ 193790 h 385040"/>
              <a:gd name="connsiteX6" fmla="*/ 0 w 376081"/>
              <a:gd name="connsiteY6" fmla="*/ 2540 h 385040"/>
              <a:gd name="connsiteX0" fmla="*/ 0 w 376081"/>
              <a:gd name="connsiteY0" fmla="*/ 2540 h 387580"/>
              <a:gd name="connsiteX1" fmla="*/ 134701 w 376081"/>
              <a:gd name="connsiteY1" fmla="*/ 0 h 387580"/>
              <a:gd name="connsiteX2" fmla="*/ 376081 w 376081"/>
              <a:gd name="connsiteY2" fmla="*/ 193790 h 387580"/>
              <a:gd name="connsiteX3" fmla="*/ 144861 w 376081"/>
              <a:gd name="connsiteY3" fmla="*/ 387580 h 387580"/>
              <a:gd name="connsiteX4" fmla="*/ 0 w 376081"/>
              <a:gd name="connsiteY4" fmla="*/ 385040 h 387580"/>
              <a:gd name="connsiteX5" fmla="*/ 188041 w 376081"/>
              <a:gd name="connsiteY5" fmla="*/ 193790 h 387580"/>
              <a:gd name="connsiteX6" fmla="*/ 0 w 37608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13470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7580"/>
              <a:gd name="connsiteX1" fmla="*/ 66121 w 317661"/>
              <a:gd name="connsiteY1" fmla="*/ 0 h 387580"/>
              <a:gd name="connsiteX2" fmla="*/ 317661 w 317661"/>
              <a:gd name="connsiteY2" fmla="*/ 196330 h 387580"/>
              <a:gd name="connsiteX3" fmla="*/ 144861 w 317661"/>
              <a:gd name="connsiteY3" fmla="*/ 387580 h 387580"/>
              <a:gd name="connsiteX4" fmla="*/ 0 w 317661"/>
              <a:gd name="connsiteY4" fmla="*/ 385040 h 387580"/>
              <a:gd name="connsiteX5" fmla="*/ 188041 w 317661"/>
              <a:gd name="connsiteY5" fmla="*/ 193790 h 387580"/>
              <a:gd name="connsiteX6" fmla="*/ 0 w 317661"/>
              <a:gd name="connsiteY6" fmla="*/ 2540 h 387580"/>
              <a:gd name="connsiteX0" fmla="*/ 0 w 317661"/>
              <a:gd name="connsiteY0" fmla="*/ 2540 h 389485"/>
              <a:gd name="connsiteX1" fmla="*/ 66121 w 317661"/>
              <a:gd name="connsiteY1" fmla="*/ 0 h 389485"/>
              <a:gd name="connsiteX2" fmla="*/ 317661 w 317661"/>
              <a:gd name="connsiteY2" fmla="*/ 196330 h 389485"/>
              <a:gd name="connsiteX3" fmla="*/ 83901 w 317661"/>
              <a:gd name="connsiteY3" fmla="*/ 389485 h 389485"/>
              <a:gd name="connsiteX4" fmla="*/ 0 w 317661"/>
              <a:gd name="connsiteY4" fmla="*/ 385040 h 389485"/>
              <a:gd name="connsiteX5" fmla="*/ 188041 w 317661"/>
              <a:gd name="connsiteY5" fmla="*/ 193790 h 389485"/>
              <a:gd name="connsiteX6" fmla="*/ 0 w 317661"/>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83901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 name="connsiteX0" fmla="*/ 0 w 262416"/>
              <a:gd name="connsiteY0" fmla="*/ 2540 h 389485"/>
              <a:gd name="connsiteX1" fmla="*/ 66121 w 262416"/>
              <a:gd name="connsiteY1" fmla="*/ 0 h 389485"/>
              <a:gd name="connsiteX2" fmla="*/ 262416 w 262416"/>
              <a:gd name="connsiteY2" fmla="*/ 203950 h 389485"/>
              <a:gd name="connsiteX3" fmla="*/ 74376 w 262416"/>
              <a:gd name="connsiteY3" fmla="*/ 389485 h 389485"/>
              <a:gd name="connsiteX4" fmla="*/ 0 w 262416"/>
              <a:gd name="connsiteY4" fmla="*/ 385040 h 389485"/>
              <a:gd name="connsiteX5" fmla="*/ 188041 w 262416"/>
              <a:gd name="connsiteY5" fmla="*/ 193790 h 389485"/>
              <a:gd name="connsiteX6" fmla="*/ 0 w 262416"/>
              <a:gd name="connsiteY6" fmla="*/ 2540 h 38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2416" h="389485">
                <a:moveTo>
                  <a:pt x="0" y="2540"/>
                </a:moveTo>
                <a:lnTo>
                  <a:pt x="66121" y="0"/>
                </a:lnTo>
                <a:lnTo>
                  <a:pt x="262416" y="203950"/>
                </a:lnTo>
                <a:lnTo>
                  <a:pt x="74376" y="389485"/>
                </a:lnTo>
                <a:lnTo>
                  <a:pt x="0" y="385040"/>
                </a:lnTo>
                <a:lnTo>
                  <a:pt x="188041" y="193790"/>
                </a:lnTo>
                <a:lnTo>
                  <a:pt x="0" y="2540"/>
                </a:lnTo>
                <a:close/>
              </a:path>
            </a:pathLst>
          </a:custGeom>
          <a:solidFill>
            <a:schemeClr val="bg1"/>
          </a:solidFill>
          <a:ln w="3175">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bg1"/>
              </a:solidFill>
            </a:endParaRPr>
          </a:p>
        </p:txBody>
      </p:sp>
      <p:sp>
        <p:nvSpPr>
          <p:cNvPr id="3" name="Subtitle 2"/>
          <p:cNvSpPr>
            <a:spLocks noGrp="1"/>
          </p:cNvSpPr>
          <p:nvPr>
            <p:ph type="subTitle" idx="1"/>
          </p:nvPr>
        </p:nvSpPr>
        <p:spPr/>
        <p:txBody>
          <a:bodyPr/>
          <a:lstStyle/>
          <a:p>
            <a:r>
              <a:rPr lang="en-US"/>
              <a:t>Khảo sát hiện trạng</a:t>
            </a:r>
          </a:p>
        </p:txBody>
      </p:sp>
      <p:sp>
        <p:nvSpPr>
          <p:cNvPr id="5" name="Rectangle 4"/>
          <p:cNvSpPr/>
          <p:nvPr/>
        </p:nvSpPr>
        <p:spPr>
          <a:xfrm>
            <a:off x="949873" y="793101"/>
            <a:ext cx="7386584" cy="338554"/>
          </a:xfrm>
          <a:prstGeom prst="rect">
            <a:avLst/>
          </a:prstGeom>
        </p:spPr>
        <p:txBody>
          <a:bodyPr wrap="square">
            <a:spAutoFit/>
          </a:bodyPr>
          <a:lstStyle/>
          <a:p>
            <a:pPr lvl="0"/>
            <a:r>
              <a:rPr lang="en-US" sz="1600" smtClean="0">
                <a:solidFill>
                  <a:schemeClr val="accent6"/>
                </a:solidFill>
                <a:latin typeface="Josefin Sans"/>
                <a:ea typeface="Josefin Sans"/>
                <a:cs typeface="Josefin Sans"/>
              </a:rPr>
              <a:t>Yêu cầu chức năng:</a:t>
            </a:r>
            <a:endParaRPr lang="en-US" sz="1600">
              <a:solidFill>
                <a:schemeClr val="accent6"/>
              </a:solidFill>
              <a:latin typeface="Josefin Sans"/>
              <a:ea typeface="Josefin Sans"/>
              <a:cs typeface="Josefin Sans"/>
            </a:endParaRPr>
          </a:p>
        </p:txBody>
      </p:sp>
      <p:sp>
        <p:nvSpPr>
          <p:cNvPr id="7" name="Subtitle 2"/>
          <p:cNvSpPr txBox="1">
            <a:spLocks/>
          </p:cNvSpPr>
          <p:nvPr/>
        </p:nvSpPr>
        <p:spPr>
          <a:xfrm>
            <a:off x="3582332" y="370353"/>
            <a:ext cx="3291840" cy="38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2800"/>
              <a:buFont typeface="Open Sans"/>
              <a:buNone/>
              <a:defRPr sz="1800" b="1" i="0" u="none" strike="noStrike" cap="none">
                <a:solidFill>
                  <a:schemeClr val="bg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2"/>
              </a:buClr>
              <a:buSzPts val="2800"/>
              <a:buFont typeface="Open Sans"/>
              <a:buNone/>
              <a:defRPr sz="2800" b="0" i="0" u="none" strike="noStrike" cap="none">
                <a:solidFill>
                  <a:schemeClr val="dk2"/>
                </a:solidFill>
                <a:latin typeface="Open Sans"/>
                <a:ea typeface="Open Sans"/>
                <a:cs typeface="Open Sans"/>
                <a:sym typeface="Open Sans"/>
              </a:defRPr>
            </a:lvl9pPr>
          </a:lstStyle>
          <a:p>
            <a:r>
              <a:rPr lang="en-US" smtClean="0"/>
              <a:t>Xác định yêu cầu</a:t>
            </a:r>
            <a:endParaRPr lang="en-US"/>
          </a:p>
        </p:txBody>
      </p:sp>
      <p:sp>
        <p:nvSpPr>
          <p:cNvPr id="62" name="Google Shape;617;p44"/>
          <p:cNvSpPr txBox="1"/>
          <p:nvPr/>
        </p:nvSpPr>
        <p:spPr>
          <a:xfrm flipH="1">
            <a:off x="5065779" y="947758"/>
            <a:ext cx="3283532" cy="442185"/>
          </a:xfrm>
          <a:prstGeom prst="rect">
            <a:avLst/>
          </a:prstGeom>
          <a:noFill/>
          <a:ln>
            <a:noFill/>
          </a:ln>
        </p:spPr>
        <p:txBody>
          <a:bodyPr spcFirstLastPara="1" wrap="square" lIns="91425" tIns="91425" rIns="91425" bIns="91425" anchor="ctr" anchorCtr="0">
            <a:noAutofit/>
          </a:bodyPr>
          <a:lstStyle/>
          <a:p>
            <a:pPr lvl="0" algn="just"/>
            <a:r>
              <a:rPr lang="en-US" sz="2400" b="1">
                <a:solidFill>
                  <a:schemeClr val="dk1"/>
                </a:solidFill>
                <a:latin typeface="Josefin Sans"/>
                <a:ea typeface="Josefin Sans"/>
                <a:cs typeface="Josefin Sans"/>
              </a:rPr>
              <a:t>Chức năng thống </a:t>
            </a:r>
            <a:r>
              <a:rPr lang="en-US" sz="2400" b="1" smtClean="0">
                <a:solidFill>
                  <a:schemeClr val="dk1"/>
                </a:solidFill>
                <a:latin typeface="Josefin Sans"/>
                <a:ea typeface="Josefin Sans"/>
                <a:cs typeface="Josefin Sans"/>
              </a:rPr>
              <a:t>kê</a:t>
            </a:r>
            <a:endParaRPr sz="2400" b="1">
              <a:solidFill>
                <a:schemeClr val="dk1"/>
              </a:solidFill>
              <a:latin typeface="Josefin Sans"/>
              <a:ea typeface="Josefin Sans"/>
              <a:cs typeface="Josefin Sans"/>
              <a:sym typeface="Josefin Sans"/>
            </a:endParaRPr>
          </a:p>
        </p:txBody>
      </p:sp>
      <p:sp>
        <p:nvSpPr>
          <p:cNvPr id="63" name="Google Shape;618;p44"/>
          <p:cNvSpPr txBox="1"/>
          <p:nvPr/>
        </p:nvSpPr>
        <p:spPr>
          <a:xfrm flipH="1">
            <a:off x="5806348" y="1253672"/>
            <a:ext cx="3341270" cy="1890766"/>
          </a:xfrm>
          <a:prstGeom prst="rect">
            <a:avLst/>
          </a:prstGeom>
          <a:noFill/>
          <a:ln>
            <a:noFill/>
          </a:ln>
        </p:spPr>
        <p:txBody>
          <a:bodyPr spcFirstLastPara="1" wrap="square" lIns="91425" tIns="91425" rIns="91425" bIns="91425" anchor="t" anchorCtr="0">
            <a:noAutofit/>
          </a:bodyPr>
          <a:lstStyle/>
          <a:p>
            <a:pPr lvl="0"/>
            <a:r>
              <a:rPr lang="en-US" sz="1500">
                <a:solidFill>
                  <a:schemeClr val="dk1"/>
                </a:solidFill>
                <a:latin typeface="Josefin Sans" panose="020B0604020202020204" charset="0"/>
                <a:ea typeface="Open Sans"/>
                <a:cs typeface="Open Sans"/>
              </a:rPr>
              <a:t>     Thống kê số lượng tiêu tốn mặt hàng quần áo theo danh mục quần áo.</a:t>
            </a:r>
          </a:p>
          <a:p>
            <a:pPr lvl="0"/>
            <a:r>
              <a:rPr lang="en-US" sz="1500">
                <a:solidFill>
                  <a:schemeClr val="dk1"/>
                </a:solidFill>
                <a:latin typeface="Josefin Sans" panose="020B0604020202020204" charset="0"/>
                <a:ea typeface="Open Sans"/>
                <a:cs typeface="Open Sans"/>
              </a:rPr>
              <a:t>      Thống kê các hóa đơn đã in và sửa in lại hóa đơn mới.</a:t>
            </a:r>
          </a:p>
          <a:p>
            <a:pPr lvl="0"/>
            <a:r>
              <a:rPr lang="en-US" sz="1500">
                <a:solidFill>
                  <a:schemeClr val="dk1"/>
                </a:solidFill>
                <a:latin typeface="Josefin Sans" panose="020B0604020202020204" charset="0"/>
                <a:ea typeface="Open Sans"/>
                <a:cs typeface="Open Sans"/>
              </a:rPr>
              <a:t>Thống kê số lượng hàng hóa được khách hàng đặt mua theo từng thời điểm</a:t>
            </a:r>
          </a:p>
        </p:txBody>
      </p:sp>
      <p:sp>
        <p:nvSpPr>
          <p:cNvPr id="64" name="Google Shape;619;p44"/>
          <p:cNvSpPr txBox="1"/>
          <p:nvPr/>
        </p:nvSpPr>
        <p:spPr>
          <a:xfrm flipH="1">
            <a:off x="5579530" y="3322336"/>
            <a:ext cx="3337000" cy="357000"/>
          </a:xfrm>
          <a:prstGeom prst="rect">
            <a:avLst/>
          </a:prstGeom>
          <a:noFill/>
          <a:ln>
            <a:noFill/>
          </a:ln>
        </p:spPr>
        <p:txBody>
          <a:bodyPr spcFirstLastPara="1" wrap="square" lIns="91425" tIns="91425" rIns="91425" bIns="91425" anchor="ctr" anchorCtr="0">
            <a:noAutofit/>
          </a:bodyPr>
          <a:lstStyle/>
          <a:p>
            <a:pPr lvl="0" algn="r"/>
            <a:r>
              <a:rPr lang="en-US" sz="2400" b="1">
                <a:solidFill>
                  <a:schemeClr val="dk1"/>
                </a:solidFill>
                <a:latin typeface="Josefin Sans"/>
                <a:ea typeface="Josefin Sans"/>
                <a:cs typeface="Josefin Sans"/>
              </a:rPr>
              <a:t>Chức </a:t>
            </a:r>
            <a:r>
              <a:rPr lang="en-US" sz="2400" b="1" smtClean="0">
                <a:solidFill>
                  <a:schemeClr val="dk1"/>
                </a:solidFill>
                <a:latin typeface="Josefin Sans"/>
                <a:ea typeface="Josefin Sans"/>
                <a:cs typeface="Josefin Sans"/>
              </a:rPr>
              <a:t>năng bán hàng</a:t>
            </a:r>
            <a:endParaRPr sz="2400" b="1">
              <a:solidFill>
                <a:schemeClr val="dk1"/>
              </a:solidFill>
              <a:latin typeface="Josefin Sans"/>
              <a:ea typeface="Josefin Sans"/>
              <a:cs typeface="Josefin Sans"/>
              <a:sym typeface="Josefin Sans"/>
            </a:endParaRPr>
          </a:p>
        </p:txBody>
      </p:sp>
      <p:sp>
        <p:nvSpPr>
          <p:cNvPr id="65" name="Google Shape;620;p44"/>
          <p:cNvSpPr txBox="1"/>
          <p:nvPr/>
        </p:nvSpPr>
        <p:spPr>
          <a:xfrm flipH="1">
            <a:off x="5741219" y="3640889"/>
            <a:ext cx="3406398" cy="1129071"/>
          </a:xfrm>
          <a:prstGeom prst="rect">
            <a:avLst/>
          </a:prstGeom>
          <a:noFill/>
          <a:ln>
            <a:noFill/>
          </a:ln>
        </p:spPr>
        <p:txBody>
          <a:bodyPr spcFirstLastPara="1" wrap="square" lIns="91425" tIns="91425" rIns="91425" bIns="91425" anchor="t" anchorCtr="0">
            <a:noAutofit/>
          </a:bodyPr>
          <a:lstStyle/>
          <a:p>
            <a:pPr lvl="0"/>
            <a:r>
              <a:rPr lang="en-US" sz="1500">
                <a:solidFill>
                  <a:schemeClr val="dk1"/>
                </a:solidFill>
                <a:latin typeface="Josefin Sans" panose="020B0604020202020204" charset="0"/>
                <a:ea typeface="Open Sans"/>
                <a:cs typeface="Open Sans"/>
              </a:rPr>
              <a:t>Tạo và in ra hóa đơn cho khách hàng khi hoàn tất yêu cầu của khách hang</a:t>
            </a:r>
          </a:p>
          <a:p>
            <a:pPr lvl="0"/>
            <a:r>
              <a:rPr lang="en-US" sz="1500">
                <a:solidFill>
                  <a:schemeClr val="dk1"/>
                </a:solidFill>
                <a:latin typeface="Josefin Sans" panose="020B0604020202020204" charset="0"/>
                <a:ea typeface="Open Sans"/>
                <a:cs typeface="Open Sans"/>
              </a:rPr>
              <a:t>Bổ sung thêm chức năng hỗ trợ bảo hành hoặc đổi trả dành cho khách hàng</a:t>
            </a:r>
          </a:p>
        </p:txBody>
      </p:sp>
      <p:sp>
        <p:nvSpPr>
          <p:cNvPr id="66" name="Google Shape;623;p44"/>
          <p:cNvSpPr txBox="1"/>
          <p:nvPr/>
        </p:nvSpPr>
        <p:spPr>
          <a:xfrm>
            <a:off x="510068" y="2858975"/>
            <a:ext cx="2482550" cy="997157"/>
          </a:xfrm>
          <a:prstGeom prst="rect">
            <a:avLst/>
          </a:prstGeom>
          <a:noFill/>
          <a:ln>
            <a:noFill/>
          </a:ln>
        </p:spPr>
        <p:txBody>
          <a:bodyPr spcFirstLastPara="1" wrap="square" lIns="91425" tIns="91425" rIns="91425" bIns="91425" anchor="ctr" anchorCtr="0">
            <a:noAutofit/>
          </a:bodyPr>
          <a:lstStyle/>
          <a:p>
            <a:pPr lvl="0" algn="r"/>
            <a:r>
              <a:rPr lang="en-US" sz="2400" b="1">
                <a:solidFill>
                  <a:schemeClr val="dk1"/>
                </a:solidFill>
                <a:latin typeface="Josefin Sans"/>
                <a:ea typeface="Josefin Sans"/>
                <a:cs typeface="Josefin Sans"/>
              </a:rPr>
              <a:t>Chức năng thêm, xóa, sửa và tìm kiếm</a:t>
            </a:r>
            <a:endParaRPr sz="2400" b="1">
              <a:solidFill>
                <a:schemeClr val="dk1"/>
              </a:solidFill>
              <a:latin typeface="Josefin Sans"/>
              <a:ea typeface="Josefin Sans"/>
              <a:cs typeface="Josefin Sans"/>
              <a:sym typeface="Josefin Sans"/>
            </a:endParaRPr>
          </a:p>
        </p:txBody>
      </p:sp>
      <p:sp>
        <p:nvSpPr>
          <p:cNvPr id="67" name="Google Shape;624;p44"/>
          <p:cNvSpPr txBox="1"/>
          <p:nvPr/>
        </p:nvSpPr>
        <p:spPr>
          <a:xfrm>
            <a:off x="450649" y="3890686"/>
            <a:ext cx="2589458" cy="1092061"/>
          </a:xfrm>
          <a:prstGeom prst="rect">
            <a:avLst/>
          </a:prstGeom>
          <a:noFill/>
          <a:ln>
            <a:noFill/>
          </a:ln>
        </p:spPr>
        <p:txBody>
          <a:bodyPr spcFirstLastPara="1" wrap="square" lIns="91425" tIns="91425" rIns="91425" bIns="91425" anchor="t" anchorCtr="0">
            <a:noAutofit/>
          </a:bodyPr>
          <a:lstStyle/>
          <a:p>
            <a:pPr lvl="0"/>
            <a:r>
              <a:rPr lang="en-US" sz="1600">
                <a:solidFill>
                  <a:schemeClr val="dk1"/>
                </a:solidFill>
                <a:latin typeface="Josefin Sans" panose="020B0604020202020204" charset="0"/>
                <a:ea typeface="Open Sans"/>
                <a:cs typeface="Open Sans"/>
              </a:rPr>
              <a:t>Chức năng này được giới hạn theo từng quyền và nghiệp vụ của nhân viên</a:t>
            </a:r>
            <a:endParaRPr sz="1600">
              <a:solidFill>
                <a:schemeClr val="dk1"/>
              </a:solidFill>
              <a:latin typeface="Josefin Sans" panose="020B0604020202020204" charset="0"/>
              <a:ea typeface="Open Sans"/>
              <a:cs typeface="Open Sans"/>
              <a:sym typeface="Open Sans"/>
            </a:endParaRPr>
          </a:p>
        </p:txBody>
      </p:sp>
      <p:sp>
        <p:nvSpPr>
          <p:cNvPr id="68" name="Google Shape;625;p44"/>
          <p:cNvSpPr txBox="1"/>
          <p:nvPr/>
        </p:nvSpPr>
        <p:spPr>
          <a:xfrm>
            <a:off x="193570" y="1255501"/>
            <a:ext cx="566959"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smtClean="0">
                <a:solidFill>
                  <a:schemeClr val="dk1"/>
                </a:solidFill>
                <a:latin typeface="Josefin Sans"/>
                <a:ea typeface="Josefin Sans"/>
                <a:cs typeface="Josefin Sans"/>
                <a:sym typeface="Josefin Sans"/>
              </a:rPr>
              <a:t>01</a:t>
            </a:r>
            <a:endParaRPr sz="2700" b="1">
              <a:solidFill>
                <a:schemeClr val="dk1"/>
              </a:solidFill>
              <a:latin typeface="Josefin Sans"/>
              <a:ea typeface="Josefin Sans"/>
              <a:cs typeface="Josefin Sans"/>
              <a:sym typeface="Josefin Sans"/>
            </a:endParaRPr>
          </a:p>
        </p:txBody>
      </p:sp>
      <p:sp>
        <p:nvSpPr>
          <p:cNvPr id="69" name="Google Shape;626;p44"/>
          <p:cNvSpPr txBox="1"/>
          <p:nvPr/>
        </p:nvSpPr>
        <p:spPr>
          <a:xfrm>
            <a:off x="529237" y="2801115"/>
            <a:ext cx="664800" cy="35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700" b="1">
                <a:solidFill>
                  <a:schemeClr val="dk1"/>
                </a:solidFill>
                <a:latin typeface="Josefin Sans"/>
                <a:ea typeface="Josefin Sans"/>
                <a:cs typeface="Josefin Sans"/>
                <a:sym typeface="Josefin Sans"/>
              </a:rPr>
              <a:t>02</a:t>
            </a:r>
            <a:endParaRPr sz="2700" b="1">
              <a:solidFill>
                <a:schemeClr val="dk1"/>
              </a:solidFill>
              <a:latin typeface="Josefin Sans"/>
              <a:ea typeface="Josefin Sans"/>
              <a:cs typeface="Josefin Sans"/>
              <a:sym typeface="Josefin Sans"/>
            </a:endParaRPr>
          </a:p>
        </p:txBody>
      </p:sp>
      <p:sp>
        <p:nvSpPr>
          <p:cNvPr id="70" name="Google Shape;627;p44"/>
          <p:cNvSpPr txBox="1"/>
          <p:nvPr/>
        </p:nvSpPr>
        <p:spPr>
          <a:xfrm flipH="1">
            <a:off x="8168640" y="952463"/>
            <a:ext cx="10812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03</a:t>
            </a:r>
            <a:endParaRPr sz="2700" b="1">
              <a:solidFill>
                <a:schemeClr val="dk1"/>
              </a:solidFill>
              <a:latin typeface="Josefin Sans"/>
              <a:ea typeface="Josefin Sans"/>
              <a:cs typeface="Josefin Sans"/>
              <a:sym typeface="Josefin Sans"/>
            </a:endParaRPr>
          </a:p>
        </p:txBody>
      </p:sp>
      <p:sp>
        <p:nvSpPr>
          <p:cNvPr id="71" name="Google Shape;628;p44"/>
          <p:cNvSpPr txBox="1"/>
          <p:nvPr/>
        </p:nvSpPr>
        <p:spPr>
          <a:xfrm flipH="1">
            <a:off x="8349311" y="3030898"/>
            <a:ext cx="1081200" cy="3810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700" b="1">
                <a:solidFill>
                  <a:schemeClr val="dk1"/>
                </a:solidFill>
                <a:latin typeface="Josefin Sans"/>
                <a:ea typeface="Josefin Sans"/>
                <a:cs typeface="Josefin Sans"/>
                <a:sym typeface="Josefin Sans"/>
              </a:rPr>
              <a:t>04</a:t>
            </a:r>
            <a:endParaRPr sz="2700" b="1">
              <a:solidFill>
                <a:schemeClr val="dk1"/>
              </a:solidFill>
              <a:latin typeface="Josefin Sans"/>
              <a:ea typeface="Josefin Sans"/>
              <a:cs typeface="Josefin Sans"/>
              <a:sym typeface="Josefin Sans"/>
            </a:endParaRPr>
          </a:p>
        </p:txBody>
      </p:sp>
      <p:grpSp>
        <p:nvGrpSpPr>
          <p:cNvPr id="13" name="Group 12"/>
          <p:cNvGrpSpPr/>
          <p:nvPr/>
        </p:nvGrpSpPr>
        <p:grpSpPr>
          <a:xfrm>
            <a:off x="3040108" y="1670927"/>
            <a:ext cx="2701112" cy="2473370"/>
            <a:chOff x="3032125" y="1435425"/>
            <a:chExt cx="3057375" cy="2891875"/>
          </a:xfrm>
        </p:grpSpPr>
        <p:sp>
          <p:nvSpPr>
            <p:cNvPr id="61" name="Google Shape;615;p44"/>
            <p:cNvSpPr/>
            <p:nvPr/>
          </p:nvSpPr>
          <p:spPr>
            <a:xfrm>
              <a:off x="3126013" y="1435425"/>
              <a:ext cx="2847300" cy="28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29;p44"/>
            <p:cNvSpPr/>
            <p:nvPr/>
          </p:nvSpPr>
          <p:spPr>
            <a:xfrm>
              <a:off x="3799338" y="2097575"/>
              <a:ext cx="1522800" cy="152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30;p44"/>
            <p:cNvSpPr/>
            <p:nvPr/>
          </p:nvSpPr>
          <p:spPr>
            <a:xfrm>
              <a:off x="3032125"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1;p44"/>
            <p:cNvSpPr/>
            <p:nvPr/>
          </p:nvSpPr>
          <p:spPr>
            <a:xfrm>
              <a:off x="5083300" y="1435425"/>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2;p44"/>
            <p:cNvSpPr/>
            <p:nvPr/>
          </p:nvSpPr>
          <p:spPr>
            <a:xfrm>
              <a:off x="3032125"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3;p44"/>
            <p:cNvSpPr/>
            <p:nvPr/>
          </p:nvSpPr>
          <p:spPr>
            <a:xfrm>
              <a:off x="5083300" y="3321100"/>
              <a:ext cx="1006200" cy="1006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623;p44"/>
          <p:cNvSpPr txBox="1"/>
          <p:nvPr/>
        </p:nvSpPr>
        <p:spPr>
          <a:xfrm>
            <a:off x="506133" y="1279373"/>
            <a:ext cx="2751991" cy="357000"/>
          </a:xfrm>
          <a:prstGeom prst="rect">
            <a:avLst/>
          </a:prstGeom>
          <a:noFill/>
          <a:ln>
            <a:noFill/>
          </a:ln>
        </p:spPr>
        <p:txBody>
          <a:bodyPr spcFirstLastPara="1" wrap="square" lIns="91425" tIns="91425" rIns="91425" bIns="91425" anchor="ctr" anchorCtr="0">
            <a:noAutofit/>
          </a:bodyPr>
          <a:lstStyle/>
          <a:p>
            <a:pPr algn="r"/>
            <a:r>
              <a:rPr lang="en-US" sz="2400" b="1">
                <a:solidFill>
                  <a:schemeClr val="dk1"/>
                </a:solidFill>
                <a:latin typeface="Josefin Sans"/>
                <a:ea typeface="Josefin Sans"/>
                <a:cs typeface="Josefin Sans"/>
              </a:rPr>
              <a:t>Chức năng quản lý khách hàng</a:t>
            </a:r>
            <a:endParaRPr sz="2400" b="1">
              <a:solidFill>
                <a:schemeClr val="dk1"/>
              </a:solidFill>
              <a:latin typeface="Josefin Sans"/>
              <a:ea typeface="Josefin Sans"/>
              <a:cs typeface="Josefin Sans"/>
              <a:sym typeface="Josefin Sans"/>
            </a:endParaRPr>
          </a:p>
        </p:txBody>
      </p:sp>
      <p:sp>
        <p:nvSpPr>
          <p:cNvPr id="104" name="Google Shape;624;p44"/>
          <p:cNvSpPr txBox="1"/>
          <p:nvPr/>
        </p:nvSpPr>
        <p:spPr>
          <a:xfrm>
            <a:off x="447131" y="1808278"/>
            <a:ext cx="2576591" cy="890509"/>
          </a:xfrm>
          <a:prstGeom prst="rect">
            <a:avLst/>
          </a:prstGeom>
          <a:noFill/>
          <a:ln>
            <a:noFill/>
          </a:ln>
        </p:spPr>
        <p:txBody>
          <a:bodyPr spcFirstLastPara="1" wrap="square" lIns="91425" tIns="91425" rIns="91425" bIns="91425" anchor="t" anchorCtr="0">
            <a:noAutofit/>
          </a:bodyPr>
          <a:lstStyle/>
          <a:p>
            <a:r>
              <a:rPr lang="vi-VN" sz="1600" smtClean="0">
                <a:solidFill>
                  <a:schemeClr val="dk1"/>
                </a:solidFill>
                <a:latin typeface="Josefin Sans" panose="020B0604020202020204" charset="0"/>
                <a:ea typeface="Open Sans"/>
                <a:cs typeface="Open Sans"/>
              </a:rPr>
              <a:t>Phân </a:t>
            </a:r>
            <a:r>
              <a:rPr lang="vi-VN" sz="1600">
                <a:solidFill>
                  <a:schemeClr val="dk1"/>
                </a:solidFill>
                <a:latin typeface="Josefin Sans" panose="020B0604020202020204" charset="0"/>
                <a:ea typeface="Open Sans"/>
                <a:cs typeface="Open Sans"/>
              </a:rPr>
              <a:t>quyền giới hạn nghiệp vụ theo từng công việc của nhân viên</a:t>
            </a:r>
            <a:endParaRPr lang="en-US" sz="1600">
              <a:solidFill>
                <a:schemeClr val="dk1"/>
              </a:solidFill>
              <a:latin typeface="Josefin Sans" panose="020B0604020202020204" charset="0"/>
              <a:ea typeface="Open Sans"/>
              <a:cs typeface="Open Sans"/>
            </a:endParaRPr>
          </a:p>
          <a:p>
            <a:pPr marL="0" lvl="0" indent="0" algn="l" rtl="0">
              <a:spcBef>
                <a:spcPts val="0"/>
              </a:spcBef>
              <a:spcAft>
                <a:spcPts val="0"/>
              </a:spcAft>
              <a:buNone/>
            </a:pPr>
            <a:endParaRPr>
              <a:solidFill>
                <a:schemeClr val="dk1"/>
              </a:solidFill>
              <a:latin typeface="Open Sans"/>
              <a:ea typeface="Open Sans"/>
              <a:cs typeface="Open Sans"/>
              <a:sym typeface="Open Sans"/>
            </a:endParaRPr>
          </a:p>
        </p:txBody>
      </p:sp>
      <p:grpSp>
        <p:nvGrpSpPr>
          <p:cNvPr id="51" name="Google Shape;7067;p75"/>
          <p:cNvGrpSpPr/>
          <p:nvPr/>
        </p:nvGrpSpPr>
        <p:grpSpPr>
          <a:xfrm>
            <a:off x="3298177" y="1923926"/>
            <a:ext cx="354616" cy="354586"/>
            <a:chOff x="-30354000" y="3569100"/>
            <a:chExt cx="292250" cy="292225"/>
          </a:xfrm>
        </p:grpSpPr>
        <p:sp>
          <p:nvSpPr>
            <p:cNvPr id="52" name="Google Shape;706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06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07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07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07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07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015;p75"/>
          <p:cNvGrpSpPr/>
          <p:nvPr/>
        </p:nvGrpSpPr>
        <p:grpSpPr>
          <a:xfrm>
            <a:off x="3298207" y="3533062"/>
            <a:ext cx="354586" cy="352675"/>
            <a:chOff x="-35482200" y="3561225"/>
            <a:chExt cx="292225" cy="290650"/>
          </a:xfrm>
        </p:grpSpPr>
        <p:sp>
          <p:nvSpPr>
            <p:cNvPr id="59" name="Google Shape;701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01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01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7050;p75"/>
          <p:cNvGrpSpPr/>
          <p:nvPr/>
        </p:nvGrpSpPr>
        <p:grpSpPr>
          <a:xfrm>
            <a:off x="4126415" y="2595290"/>
            <a:ext cx="528366" cy="549593"/>
            <a:chOff x="-31809525" y="3192625"/>
            <a:chExt cx="290650" cy="292875"/>
          </a:xfrm>
          <a:solidFill>
            <a:srgbClr val="EFEFEF"/>
          </a:solidFill>
        </p:grpSpPr>
        <p:sp>
          <p:nvSpPr>
            <p:cNvPr id="107" name="Google Shape;705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grpFill/>
            <a:ln>
              <a:solidFill>
                <a:srgbClr val="EFEF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05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grpFill/>
            <a:ln>
              <a:solidFill>
                <a:srgbClr val="EFEF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05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grpFill/>
            <a:ln>
              <a:solidFill>
                <a:srgbClr val="EFEF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05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grpFill/>
            <a:ln>
              <a:solidFill>
                <a:srgbClr val="EFEF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7802;p76"/>
          <p:cNvGrpSpPr/>
          <p:nvPr/>
        </p:nvGrpSpPr>
        <p:grpSpPr>
          <a:xfrm>
            <a:off x="5162610" y="1919290"/>
            <a:ext cx="312375" cy="357123"/>
            <a:chOff x="-47505300" y="3200500"/>
            <a:chExt cx="263875" cy="301675"/>
          </a:xfrm>
        </p:grpSpPr>
        <p:sp>
          <p:nvSpPr>
            <p:cNvPr id="112" name="Google Shape;780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80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80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0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80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80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80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81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81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81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81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81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81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8611;p78"/>
          <p:cNvGrpSpPr/>
          <p:nvPr/>
        </p:nvGrpSpPr>
        <p:grpSpPr>
          <a:xfrm>
            <a:off x="5090315" y="3513103"/>
            <a:ext cx="420775" cy="393561"/>
            <a:chOff x="-4118225" y="3990475"/>
            <a:chExt cx="292225" cy="273325"/>
          </a:xfrm>
        </p:grpSpPr>
        <p:sp>
          <p:nvSpPr>
            <p:cNvPr id="131" name="Google Shape;86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6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50346429"/>
      </p:ext>
    </p:extLst>
  </p:cSld>
  <p:clrMapOvr>
    <a:masterClrMapping/>
  </p:clrMapOvr>
  <p:transition spd="slow">
    <p:comb/>
  </p:transition>
  <p:timing>
    <p:tnLst>
      <p:par>
        <p:cTn id="1" dur="indefinite" restart="never" nodeType="tmRoot"/>
      </p:par>
    </p:tnLst>
  </p:timing>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80C9DD"/>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noFill/>
        </a:ln>
        <a:effectLst>
          <a:outerShdw blurRad="44450" dist="27940" dir="5400000" algn="ctr">
            <a:srgbClr val="000000">
              <a:alpha val="32000"/>
            </a:srgbClr>
          </a:outerShdw>
        </a:effectLst>
      </a:spPr>
      <a:bodyPr rtlCol="0" anchor="t"/>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7"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3FBA48C-8425-4275-9F49-7CB1539CC3B4}">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708</TotalTime>
  <Words>2235</Words>
  <Application>Microsoft Office PowerPoint</Application>
  <PresentationFormat>On-screen Show (16:9)</PresentationFormat>
  <Paragraphs>259</Paragraphs>
  <Slides>46</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EB Garamond</vt:lpstr>
      <vt:lpstr>Open Sans SemiBold</vt:lpstr>
      <vt:lpstr>Josefin Sans</vt:lpstr>
      <vt:lpstr>Montserrat ExtraBold</vt:lpstr>
      <vt:lpstr>Malgun Gothic</vt:lpstr>
      <vt:lpstr>Arial</vt:lpstr>
      <vt:lpstr>Open Sans</vt:lpstr>
      <vt:lpstr>Times New Roman</vt:lpstr>
      <vt:lpstr>Aquatic and Physical Therapy Center by Slidesgo</vt:lpstr>
      <vt:lpstr>CÔNG NGHỆ PHẦN MỀM NHÓM 1</vt:lpstr>
      <vt:lpstr>XÂY DỰNG PHẦN MỀM QUẢN LÍ SHOP THỜI TRANG</vt:lpstr>
      <vt:lpstr>NỘI DUNG TÌM HIỂU</vt:lpstr>
      <vt:lpstr>Mô hình thác nước</vt:lpstr>
      <vt:lpstr>Kế hoạch làm việc</vt:lpstr>
      <vt:lpstr>Khảo sát hiện trạng</vt:lpstr>
      <vt:lpstr>YaMe mang ý nghĩa You are My everything. YaMe shop là một hệ thống cửa hàng chuyên cung cấp sỉ lẻ quần áo, giày dép thời trang phong cách teen và sau 5 năm thành lập đến nay hệ thống cửa hàng YaMe đã ngày càng phát triển, từ 01 cửa hàng tăng lên 12 cửa hàng và trong năm 2015 đến nay Yame shop đã có hơn 30 cửa hang lớn nhỏ, tiếp tục kế hoạch phát triển tăng thêm nhiều cửa hàng tại TP.HCM và các tỉnh lân cận</vt:lpstr>
      <vt:lpstr>PowerPoint Presentation</vt:lpstr>
      <vt:lpstr>PowerPoint Presentation</vt:lpstr>
      <vt:lpstr>PowerPoint Presentation</vt:lpstr>
      <vt:lpstr>Phân tích, đặc tả yêu cầu</vt:lpstr>
      <vt:lpstr>PowerPoint Presentation</vt:lpstr>
      <vt:lpstr> UC quản lí nhập hàng </vt:lpstr>
      <vt:lpstr>UC bán hàng và bảo hành </vt:lpstr>
      <vt:lpstr>UC quản lí khách hàng </vt:lpstr>
      <vt:lpstr>UC quản lý nhân sự </vt:lpstr>
      <vt:lpstr>PowerPoint Presentation</vt:lpstr>
      <vt:lpstr>UC quản lí nhân viên </vt:lpstr>
      <vt:lpstr>UC quản lý hàng hóa</vt:lpstr>
      <vt:lpstr>UC quản lí  bán hàng </vt:lpstr>
      <vt:lpstr>UC quản lý khách hàng </vt:lpstr>
      <vt:lpstr>Thiết kế hệ thống</vt:lpstr>
      <vt:lpstr>PowerPoint Presentation</vt:lpstr>
      <vt:lpstr>PowerPoint Presentation</vt:lpstr>
      <vt:lpstr>PowerPoint Presentation</vt:lpstr>
      <vt:lpstr>Cài đặt và kiểm thử</vt:lpstr>
      <vt:lpstr>Các kiến thức sử dụng trong bài</vt:lpstr>
      <vt:lpstr>DevExpress</vt:lpstr>
      <vt:lpstr>Zxing .NET Core</vt:lpstr>
      <vt:lpstr>AFORGE.VIDEO</vt:lpstr>
      <vt:lpstr>Các tính năng chính của chương trình </vt:lpstr>
      <vt:lpstr>Phần mềm gồm 2 module lớn là module nhân viên quản lý và module nhân viên thu ngân</vt:lpstr>
      <vt:lpstr>PowerPoint Presentation</vt:lpstr>
      <vt:lpstr>Biểu đồ gantt:</vt:lpstr>
      <vt:lpstr>Thiết kế testcase-test data cho chức năng quản lý sản phẩm</vt:lpstr>
      <vt:lpstr>Chức năng quản lý nhân viên</vt:lpstr>
      <vt:lpstr>Chức năng bán hàng </vt:lpstr>
      <vt:lpstr>Giao diện chức năng đăng nhập</vt:lpstr>
      <vt:lpstr>Giao diện màn hình bán hàng</vt:lpstr>
      <vt:lpstr>Giao diện màn hình giỏ hàng và quét mã vạch sản phẩm. </vt:lpstr>
      <vt:lpstr>Giao diện màn hình danh sách phiếu nhập</vt:lpstr>
      <vt:lpstr>Giao diện màn hình quản lý khách hàng thân thiết</vt:lpstr>
      <vt:lpstr>Giao diện màn hình tạo báo cáo thống kê</vt:lpstr>
      <vt:lpstr>Kết luận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Aquatic and Physical Therapy Center</dc:title>
  <dc:creator>Administrator</dc:creator>
  <cp:lastModifiedBy>Administrator</cp:lastModifiedBy>
  <cp:revision>62</cp:revision>
  <dcterms:modified xsi:type="dcterms:W3CDTF">2021-06-05T16:20:13Z</dcterms:modified>
</cp:coreProperties>
</file>